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Nunito"/>
      <p:regular r:id="rId22"/>
      <p:bold r:id="rId23"/>
      <p:italic r:id="rId24"/>
      <p:boldItalic r:id="rId25"/>
    </p:embeddedFont>
    <p:embeddedFont>
      <p:font typeface="Lexen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Nunito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Nunito-italic.fntdata"/><Relationship Id="rId23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exend-regular.fntdata"/><Relationship Id="rId25" Type="http://schemas.openxmlformats.org/officeDocument/2006/relationships/font" Target="fonts/Nunito-boldItalic.fntdata"/><Relationship Id="rId27" Type="http://schemas.openxmlformats.org/officeDocument/2006/relationships/font" Target="fonts/Lexe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86e637e95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86e637e95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87ae31e0dc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87ae31e0dc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86fecdefb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86fecdefb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8699ee2343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8699ee2343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86fecdefb5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286fecdefb5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86fecdefb5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86fecdefb5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86fecdefb5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86fecdefb5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87ae31e0dc_1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87ae31e0dc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286e637e952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" name="Google Shape;1095;g286e637e952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287ae31e0dc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287ae31e0dc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86e637e9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86e637e9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32939"/>
          <a:stretch/>
        </p:blipFill>
        <p:spPr>
          <a:xfrm>
            <a:off x="-1066800" y="0"/>
            <a:ext cx="1168807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900" y="1726750"/>
            <a:ext cx="5238099" cy="3325100"/>
          </a:xfrm>
          <a:prstGeom prst="rect">
            <a:avLst/>
          </a:prstGeom>
          <a:noFill/>
          <a:ln>
            <a:noFill/>
          </a:ln>
          <a:effectLst>
            <a:outerShdw blurRad="142875" rotWithShape="0" algn="bl" dir="5400000" dist="76200">
              <a:srgbClr val="000000">
                <a:alpha val="72000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351600" y="3021800"/>
            <a:ext cx="4437600" cy="1154400"/>
          </a:xfrm>
          <a:prstGeom prst="rect">
            <a:avLst/>
          </a:prstGeom>
          <a:noFill/>
          <a:ln>
            <a:noFill/>
          </a:ln>
          <a:effectLst>
            <a:outerShdw blurRad="100013" rotWithShape="0" algn="bl" dir="4380000" dist="952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BMSL 9B</a:t>
            </a:r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75692" t="0"/>
          <a:stretch/>
        </p:blipFill>
        <p:spPr>
          <a:xfrm>
            <a:off x="7808800" y="99500"/>
            <a:ext cx="1224975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8256" y="0"/>
            <a:ext cx="10242856" cy="561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ctrTitle"/>
          </p:nvPr>
        </p:nvSpPr>
        <p:spPr>
          <a:xfrm>
            <a:off x="358025" y="486275"/>
            <a:ext cx="8010300" cy="117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890">
                <a:solidFill>
                  <a:srgbClr val="3C4FBD"/>
                </a:solidFill>
              </a:rPr>
              <a:t>BMSL 9B </a:t>
            </a:r>
            <a:endParaRPr b="1" sz="3890">
              <a:solidFill>
                <a:srgbClr val="3C4FB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3890"/>
              <a:t>Energy from </a:t>
            </a:r>
            <a:r>
              <a:rPr b="1" lang="en-GB" sz="3890">
                <a:solidFill>
                  <a:srgbClr val="3C4FBD"/>
                </a:solidFill>
              </a:rPr>
              <a:t>TRACK </a:t>
            </a:r>
            <a:r>
              <a:rPr b="1" lang="en-GB" sz="3890"/>
              <a:t>10</a:t>
            </a:r>
            <a:endParaRPr b="1" sz="389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1790">
                <a:solidFill>
                  <a:srgbClr val="3C4FBD"/>
                </a:solidFill>
              </a:rPr>
              <a:t>ger den bästa energin från trakten</a:t>
            </a:r>
            <a:endParaRPr b="1" sz="1790">
              <a:solidFill>
                <a:srgbClr val="3C4FBD"/>
              </a:solidFill>
            </a:endParaRPr>
          </a:p>
        </p:txBody>
      </p:sp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661200" y="3190025"/>
            <a:ext cx="2604900" cy="18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8000">
                <a:solidFill>
                  <a:srgbClr val="3C4FBD"/>
                </a:solidFill>
              </a:rPr>
              <a:t>T</a:t>
            </a:r>
            <a:r>
              <a:rPr b="1" lang="en-GB" sz="8000">
                <a:solidFill>
                  <a:schemeClr val="dk1"/>
                </a:solidFill>
              </a:rPr>
              <a:t>åg </a:t>
            </a:r>
            <a:endParaRPr b="1" sz="8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8000">
                <a:solidFill>
                  <a:srgbClr val="3C4FBD"/>
                </a:solidFill>
              </a:rPr>
              <a:t>R</a:t>
            </a:r>
            <a:r>
              <a:rPr b="1" lang="en-GB" sz="8000">
                <a:solidFill>
                  <a:schemeClr val="dk1"/>
                </a:solidFill>
              </a:rPr>
              <a:t>örelseenergi </a:t>
            </a:r>
            <a:endParaRPr b="1" sz="8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8000">
                <a:solidFill>
                  <a:srgbClr val="3C4FBD"/>
                </a:solidFill>
              </a:rPr>
              <a:t>A</a:t>
            </a:r>
            <a:r>
              <a:rPr b="1" lang="en-GB" sz="8000">
                <a:solidFill>
                  <a:schemeClr val="dk1"/>
                </a:solidFill>
              </a:rPr>
              <a:t>ckumulator för</a:t>
            </a:r>
            <a:endParaRPr b="1" sz="8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8000">
                <a:solidFill>
                  <a:srgbClr val="3C4FBD"/>
                </a:solidFill>
              </a:rPr>
              <a:t>C</a:t>
            </a:r>
            <a:r>
              <a:rPr b="1" lang="en-GB" sz="8000">
                <a:solidFill>
                  <a:schemeClr val="dk1"/>
                </a:solidFill>
              </a:rPr>
              <a:t>apacitor med</a:t>
            </a:r>
            <a:endParaRPr b="1" sz="8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8000">
                <a:solidFill>
                  <a:srgbClr val="3C4FBD"/>
                </a:solidFill>
              </a:rPr>
              <a:t>K</a:t>
            </a:r>
            <a:r>
              <a:rPr b="1" lang="en-GB" sz="8000">
                <a:solidFill>
                  <a:schemeClr val="dk1"/>
                </a:solidFill>
              </a:rPr>
              <a:t>abelbroms</a:t>
            </a:r>
            <a:endParaRPr b="1" sz="8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 rot="-7842166">
            <a:off x="9260905" y="44083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 rot="-7842166">
            <a:off x="8320005" y="522637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 rot="-7842166">
            <a:off x="8671805" y="371257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 rot="-7842166">
            <a:off x="7715905" y="44809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 rot="-7842166">
            <a:off x="6824755" y="522637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 rot="2970370">
            <a:off x="8933194" y="52264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 rot="2970370">
            <a:off x="9321369" y="37673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 rot="2970370">
            <a:off x="7430069" y="53310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 rot="2970370">
            <a:off x="8732244" y="309328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 rot="2970370">
            <a:off x="6824844" y="460588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 rot="2970370">
            <a:off x="8369844" y="45505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 rot="2970370">
            <a:off x="7776369" y="38509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 rot="5428620">
            <a:off x="2981876" y="-6742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 rot="5428620">
            <a:off x="42247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 rot="5428620">
            <a:off x="91897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 rot="5428620">
            <a:off x="79501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 rot="5428620">
            <a:off x="67105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 rot="5428620">
            <a:off x="54676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 rot="5428620">
            <a:off x="7953476" y="22459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5"/>
          <p:cNvSpPr/>
          <p:nvPr/>
        </p:nvSpPr>
        <p:spPr>
          <a:xfrm rot="5428620">
            <a:off x="6710576" y="22167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5"/>
          <p:cNvSpPr/>
          <p:nvPr/>
        </p:nvSpPr>
        <p:spPr>
          <a:xfrm rot="5428620">
            <a:off x="9196376" y="216233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5"/>
          <p:cNvSpPr/>
          <p:nvPr/>
        </p:nvSpPr>
        <p:spPr>
          <a:xfrm rot="-5359286">
            <a:off x="37713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5"/>
          <p:cNvSpPr/>
          <p:nvPr/>
        </p:nvSpPr>
        <p:spPr>
          <a:xfrm rot="-5359286">
            <a:off x="50076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5"/>
          <p:cNvSpPr/>
          <p:nvPr/>
        </p:nvSpPr>
        <p:spPr>
          <a:xfrm rot="-5359286">
            <a:off x="8736369" y="-25223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5"/>
          <p:cNvSpPr/>
          <p:nvPr/>
        </p:nvSpPr>
        <p:spPr>
          <a:xfrm rot="-5359286">
            <a:off x="74967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5"/>
          <p:cNvSpPr/>
          <p:nvPr/>
        </p:nvSpPr>
        <p:spPr>
          <a:xfrm rot="-5359286">
            <a:off x="62571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5"/>
          <p:cNvSpPr/>
          <p:nvPr/>
        </p:nvSpPr>
        <p:spPr>
          <a:xfrm rot="-5359286">
            <a:off x="2528469" y="-2475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5"/>
          <p:cNvSpPr/>
          <p:nvPr/>
        </p:nvSpPr>
        <p:spPr>
          <a:xfrm rot="-5359286">
            <a:off x="87396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 rot="-5359286">
            <a:off x="75000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 txBox="1"/>
          <p:nvPr>
            <p:ph idx="4294967295" type="body"/>
          </p:nvPr>
        </p:nvSpPr>
        <p:spPr>
          <a:xfrm>
            <a:off x="389850" y="860375"/>
            <a:ext cx="4689300" cy="38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chemeClr val="dk1"/>
                </a:solidFill>
              </a:rPr>
              <a:t>Funktionalitet:</a:t>
            </a:r>
            <a:endParaRPr b="1" sz="3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83">
                <a:solidFill>
                  <a:schemeClr val="dk1"/>
                </a:solidFill>
              </a:rPr>
              <a:t>Energy from TRACK 10 fungerar i fyra enkla steg:</a:t>
            </a:r>
            <a:endParaRPr sz="2183">
              <a:solidFill>
                <a:schemeClr val="dk1"/>
              </a:solidFill>
            </a:endParaRPr>
          </a:p>
          <a:p>
            <a:pPr indent="-36727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4"/>
              <a:buChar char="-"/>
            </a:pPr>
            <a:r>
              <a:rPr lang="en-GB" sz="2183">
                <a:solidFill>
                  <a:schemeClr val="dk1"/>
                </a:solidFill>
              </a:rPr>
              <a:t>Kabelbroms</a:t>
            </a:r>
            <a:endParaRPr sz="2183">
              <a:solidFill>
                <a:schemeClr val="dk1"/>
              </a:solidFill>
            </a:endParaRPr>
          </a:p>
          <a:p>
            <a:pPr indent="-36727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4"/>
              <a:buChar char="-"/>
            </a:pPr>
            <a:r>
              <a:rPr lang="en-GB" sz="2183">
                <a:solidFill>
                  <a:schemeClr val="dk1"/>
                </a:solidFill>
              </a:rPr>
              <a:t>Vikterna höjs</a:t>
            </a:r>
            <a:endParaRPr sz="2183">
              <a:solidFill>
                <a:schemeClr val="dk1"/>
              </a:solidFill>
            </a:endParaRPr>
          </a:p>
          <a:p>
            <a:pPr indent="-36727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4"/>
              <a:buChar char="-"/>
            </a:pPr>
            <a:r>
              <a:rPr lang="en-GB" sz="2183">
                <a:solidFill>
                  <a:schemeClr val="dk1"/>
                </a:solidFill>
              </a:rPr>
              <a:t>Lagring och produktion</a:t>
            </a:r>
            <a:endParaRPr sz="2183">
              <a:solidFill>
                <a:schemeClr val="dk1"/>
              </a:solidFill>
            </a:endParaRPr>
          </a:p>
          <a:p>
            <a:pPr indent="-36727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4"/>
              <a:buChar char="-"/>
            </a:pPr>
            <a:r>
              <a:rPr lang="en-GB" sz="2183">
                <a:solidFill>
                  <a:schemeClr val="dk1"/>
                </a:solidFill>
              </a:rPr>
              <a:t>Distribution</a:t>
            </a:r>
            <a:endParaRPr sz="2183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83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83">
                <a:solidFill>
                  <a:schemeClr val="dk1"/>
                </a:solidFill>
              </a:rPr>
              <a:t>De två nästa sidorna visar hur processen går till i mer detalj.</a:t>
            </a:r>
            <a:endParaRPr sz="2183">
              <a:solidFill>
                <a:schemeClr val="dk1"/>
              </a:solidFill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425" y="1797550"/>
            <a:ext cx="3654300" cy="2305800"/>
          </a:xfrm>
          <a:prstGeom prst="round2Same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cxnSp>
        <p:nvCxnSpPr>
          <p:cNvPr id="100" name="Google Shape;100;p15"/>
          <p:cNvCxnSpPr>
            <a:stCxn id="101" idx="4"/>
            <a:endCxn id="102" idx="0"/>
          </p:cNvCxnSpPr>
          <p:nvPr/>
        </p:nvCxnSpPr>
        <p:spPr>
          <a:xfrm flipH="1" rot="10800000">
            <a:off x="5547475" y="3291725"/>
            <a:ext cx="2523900" cy="115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2" name="Google Shape;102;p15"/>
          <p:cNvPicPr preferRelativeResize="0"/>
          <p:nvPr/>
        </p:nvPicPr>
        <p:blipFill rotWithShape="1">
          <a:blip r:embed="rId4">
            <a:alphaModFix/>
          </a:blip>
          <a:srcRect b="0" l="0" r="0" t="55875"/>
          <a:stretch/>
        </p:blipFill>
        <p:spPr>
          <a:xfrm flipH="1" rot="-5400000">
            <a:off x="8204842" y="2966445"/>
            <a:ext cx="383525" cy="65068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/>
          <p:nvPr/>
        </p:nvSpPr>
        <p:spPr>
          <a:xfrm>
            <a:off x="5330425" y="3023525"/>
            <a:ext cx="434100" cy="3834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3" name="Google Shape;103;p15"/>
          <p:cNvCxnSpPr>
            <a:stCxn id="101" idx="2"/>
            <a:endCxn id="104" idx="2"/>
          </p:cNvCxnSpPr>
          <p:nvPr/>
        </p:nvCxnSpPr>
        <p:spPr>
          <a:xfrm flipH="1" rot="10800000">
            <a:off x="5330425" y="1496525"/>
            <a:ext cx="271800" cy="1718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" name="Google Shape;104;p15"/>
          <p:cNvSpPr/>
          <p:nvPr/>
        </p:nvSpPr>
        <p:spPr>
          <a:xfrm>
            <a:off x="5602225" y="1304875"/>
            <a:ext cx="434100" cy="383400"/>
          </a:xfrm>
          <a:prstGeom prst="ellipse">
            <a:avLst/>
          </a:pr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" name="Google Shape;105;p15"/>
          <p:cNvCxnSpPr>
            <a:stCxn id="104" idx="6"/>
          </p:cNvCxnSpPr>
          <p:nvPr/>
        </p:nvCxnSpPr>
        <p:spPr>
          <a:xfrm>
            <a:off x="6036325" y="1496575"/>
            <a:ext cx="12600" cy="42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5"/>
          <p:cNvSpPr/>
          <p:nvPr/>
        </p:nvSpPr>
        <p:spPr>
          <a:xfrm>
            <a:off x="5831950" y="1875400"/>
            <a:ext cx="434100" cy="3318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" name="Google Shape;107;p15"/>
          <p:cNvCxnSpPr/>
          <p:nvPr/>
        </p:nvCxnSpPr>
        <p:spPr>
          <a:xfrm flipH="1" rot="10800000">
            <a:off x="5346950" y="3879075"/>
            <a:ext cx="3637800" cy="129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4A7D6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 rot="5400000">
            <a:off x="7543800" y="28819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6"/>
          <p:cNvSpPr/>
          <p:nvPr/>
        </p:nvSpPr>
        <p:spPr>
          <a:xfrm rot="5400000">
            <a:off x="7543800" y="3185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6"/>
          <p:cNvSpPr/>
          <p:nvPr/>
        </p:nvSpPr>
        <p:spPr>
          <a:xfrm rot="5400000">
            <a:off x="7133100" y="3185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 rot="5400000">
            <a:off x="7133100" y="28810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 rot="5400000">
            <a:off x="7543800" y="3491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 rot="5400000">
            <a:off x="7543800" y="37954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/>
          <p:nvPr/>
        </p:nvSpPr>
        <p:spPr>
          <a:xfrm rot="5400000">
            <a:off x="7133100" y="37954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6"/>
          <p:cNvSpPr/>
          <p:nvPr/>
        </p:nvSpPr>
        <p:spPr>
          <a:xfrm rot="5400000">
            <a:off x="7133100" y="34906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 rot="5400000">
            <a:off x="7543800" y="41011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 rot="5400000">
            <a:off x="7133100" y="41002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6"/>
          <p:cNvSpPr/>
          <p:nvPr/>
        </p:nvSpPr>
        <p:spPr>
          <a:xfrm rot="5400000">
            <a:off x="8365200" y="28823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 rot="5400000">
            <a:off x="8365200" y="31862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6"/>
          <p:cNvSpPr/>
          <p:nvPr/>
        </p:nvSpPr>
        <p:spPr>
          <a:xfrm rot="5400000">
            <a:off x="7954500" y="31862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 rot="5400000">
            <a:off x="7842250" y="28000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 rot="5400000">
            <a:off x="8365200" y="3491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 rot="5400000">
            <a:off x="8365200" y="37958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 rot="5400000">
            <a:off x="7954500" y="37958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 rot="5400000">
            <a:off x="7954500" y="34910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 rot="5400000">
            <a:off x="8365200" y="41015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 rot="5400000">
            <a:off x="7954500" y="4100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6"/>
          <p:cNvSpPr/>
          <p:nvPr/>
        </p:nvSpPr>
        <p:spPr>
          <a:xfrm rot="5400000">
            <a:off x="9186600" y="2882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 rot="5400000">
            <a:off x="9186600" y="31867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6"/>
          <p:cNvSpPr/>
          <p:nvPr/>
        </p:nvSpPr>
        <p:spPr>
          <a:xfrm rot="5400000">
            <a:off x="8775900" y="31867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 rot="5400000">
            <a:off x="8775900" y="28819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 rot="5400000">
            <a:off x="9186600" y="34924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 rot="5400000">
            <a:off x="9186600" y="37963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 rot="5400000">
            <a:off x="8775900" y="37963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 rot="5400000">
            <a:off x="8775900" y="3491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 rot="5400000">
            <a:off x="9186600" y="41020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 rot="5400000">
            <a:off x="8775900" y="41011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/>
          <p:nvPr/>
        </p:nvSpPr>
        <p:spPr>
          <a:xfrm rot="5400000">
            <a:off x="5079600" y="2893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6"/>
          <p:cNvSpPr/>
          <p:nvPr/>
        </p:nvSpPr>
        <p:spPr>
          <a:xfrm rot="5400000">
            <a:off x="5079600" y="3197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6"/>
          <p:cNvSpPr/>
          <p:nvPr/>
        </p:nvSpPr>
        <p:spPr>
          <a:xfrm rot="5400000">
            <a:off x="4668900" y="3197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6"/>
          <p:cNvSpPr/>
          <p:nvPr/>
        </p:nvSpPr>
        <p:spPr>
          <a:xfrm rot="5400000">
            <a:off x="4668900" y="2892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 rot="5400000">
            <a:off x="5079600" y="3503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6"/>
          <p:cNvSpPr/>
          <p:nvPr/>
        </p:nvSpPr>
        <p:spPr>
          <a:xfrm rot="5400000">
            <a:off x="5079600" y="3807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 rot="5400000">
            <a:off x="4668900" y="3807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6"/>
          <p:cNvSpPr/>
          <p:nvPr/>
        </p:nvSpPr>
        <p:spPr>
          <a:xfrm rot="5400000">
            <a:off x="4668900" y="3502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 rot="5400000">
            <a:off x="5079600" y="4112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/>
          <p:nvPr/>
        </p:nvSpPr>
        <p:spPr>
          <a:xfrm rot="5400000">
            <a:off x="4668900" y="4112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/>
          <p:nvPr/>
        </p:nvSpPr>
        <p:spPr>
          <a:xfrm rot="5400000">
            <a:off x="5901000" y="2894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6"/>
          <p:cNvSpPr/>
          <p:nvPr/>
        </p:nvSpPr>
        <p:spPr>
          <a:xfrm rot="5400000">
            <a:off x="5901000" y="3198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"/>
          <p:cNvSpPr/>
          <p:nvPr/>
        </p:nvSpPr>
        <p:spPr>
          <a:xfrm rot="5400000">
            <a:off x="5490300" y="3198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6"/>
          <p:cNvSpPr/>
          <p:nvPr/>
        </p:nvSpPr>
        <p:spPr>
          <a:xfrm rot="5400000">
            <a:off x="5490300" y="2893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6"/>
          <p:cNvSpPr/>
          <p:nvPr/>
        </p:nvSpPr>
        <p:spPr>
          <a:xfrm rot="5400000">
            <a:off x="5901000" y="3503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"/>
          <p:cNvSpPr/>
          <p:nvPr/>
        </p:nvSpPr>
        <p:spPr>
          <a:xfrm rot="5400000">
            <a:off x="5901000" y="3807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6"/>
          <p:cNvSpPr/>
          <p:nvPr/>
        </p:nvSpPr>
        <p:spPr>
          <a:xfrm rot="5400000">
            <a:off x="5490300" y="3807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6"/>
          <p:cNvSpPr/>
          <p:nvPr/>
        </p:nvSpPr>
        <p:spPr>
          <a:xfrm rot="5400000">
            <a:off x="5490300" y="3502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6"/>
          <p:cNvSpPr/>
          <p:nvPr/>
        </p:nvSpPr>
        <p:spPr>
          <a:xfrm rot="5400000">
            <a:off x="5901000" y="4113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6"/>
          <p:cNvSpPr/>
          <p:nvPr/>
        </p:nvSpPr>
        <p:spPr>
          <a:xfrm rot="5400000">
            <a:off x="5490300" y="4112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6"/>
          <p:cNvSpPr/>
          <p:nvPr/>
        </p:nvSpPr>
        <p:spPr>
          <a:xfrm rot="5400000">
            <a:off x="6722400" y="2894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6"/>
          <p:cNvSpPr/>
          <p:nvPr/>
        </p:nvSpPr>
        <p:spPr>
          <a:xfrm rot="5400000">
            <a:off x="6722400" y="3198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6"/>
          <p:cNvSpPr/>
          <p:nvPr/>
        </p:nvSpPr>
        <p:spPr>
          <a:xfrm rot="5400000">
            <a:off x="6311700" y="3198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6"/>
          <p:cNvSpPr/>
          <p:nvPr/>
        </p:nvSpPr>
        <p:spPr>
          <a:xfrm rot="5400000">
            <a:off x="6311700" y="2893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6"/>
          <p:cNvSpPr/>
          <p:nvPr/>
        </p:nvSpPr>
        <p:spPr>
          <a:xfrm rot="5400000">
            <a:off x="6722400" y="3504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6"/>
          <p:cNvSpPr/>
          <p:nvPr/>
        </p:nvSpPr>
        <p:spPr>
          <a:xfrm rot="5400000">
            <a:off x="6722400" y="3808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6"/>
          <p:cNvSpPr/>
          <p:nvPr/>
        </p:nvSpPr>
        <p:spPr>
          <a:xfrm rot="5400000">
            <a:off x="6311700" y="3808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6"/>
          <p:cNvSpPr/>
          <p:nvPr/>
        </p:nvSpPr>
        <p:spPr>
          <a:xfrm rot="5400000">
            <a:off x="6311700" y="3503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6"/>
          <p:cNvSpPr/>
          <p:nvPr/>
        </p:nvSpPr>
        <p:spPr>
          <a:xfrm rot="5400000">
            <a:off x="6722400" y="4113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6"/>
          <p:cNvSpPr/>
          <p:nvPr/>
        </p:nvSpPr>
        <p:spPr>
          <a:xfrm rot="5400000">
            <a:off x="6311700" y="4112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6"/>
          <p:cNvSpPr/>
          <p:nvPr/>
        </p:nvSpPr>
        <p:spPr>
          <a:xfrm rot="5400000">
            <a:off x="2611638" y="2859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 rot="5400000">
            <a:off x="2611638" y="3163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6"/>
          <p:cNvSpPr/>
          <p:nvPr/>
        </p:nvSpPr>
        <p:spPr>
          <a:xfrm rot="5400000">
            <a:off x="2200938" y="3163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6"/>
          <p:cNvSpPr/>
          <p:nvPr/>
        </p:nvSpPr>
        <p:spPr>
          <a:xfrm rot="5400000">
            <a:off x="2200938" y="2858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6"/>
          <p:cNvSpPr/>
          <p:nvPr/>
        </p:nvSpPr>
        <p:spPr>
          <a:xfrm rot="5400000">
            <a:off x="2611638" y="3469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"/>
          <p:cNvSpPr/>
          <p:nvPr/>
        </p:nvSpPr>
        <p:spPr>
          <a:xfrm rot="5400000">
            <a:off x="2611638" y="3772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6"/>
          <p:cNvSpPr/>
          <p:nvPr/>
        </p:nvSpPr>
        <p:spPr>
          <a:xfrm rot="5400000">
            <a:off x="2200938" y="3772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6"/>
          <p:cNvSpPr/>
          <p:nvPr/>
        </p:nvSpPr>
        <p:spPr>
          <a:xfrm rot="5400000">
            <a:off x="2200938" y="3468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6"/>
          <p:cNvSpPr/>
          <p:nvPr/>
        </p:nvSpPr>
        <p:spPr>
          <a:xfrm rot="5400000">
            <a:off x="2611638" y="4078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 rot="5400000">
            <a:off x="2204688" y="4085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6"/>
          <p:cNvSpPr/>
          <p:nvPr/>
        </p:nvSpPr>
        <p:spPr>
          <a:xfrm rot="5400000">
            <a:off x="3433038" y="2859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"/>
          <p:cNvSpPr/>
          <p:nvPr/>
        </p:nvSpPr>
        <p:spPr>
          <a:xfrm rot="5400000">
            <a:off x="3433038" y="3163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6"/>
          <p:cNvSpPr/>
          <p:nvPr/>
        </p:nvSpPr>
        <p:spPr>
          <a:xfrm rot="5400000">
            <a:off x="3022338" y="3163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6"/>
          <p:cNvSpPr/>
          <p:nvPr/>
        </p:nvSpPr>
        <p:spPr>
          <a:xfrm rot="5400000">
            <a:off x="3022338" y="2859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6"/>
          <p:cNvSpPr/>
          <p:nvPr/>
        </p:nvSpPr>
        <p:spPr>
          <a:xfrm rot="5400000">
            <a:off x="3433038" y="3469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6"/>
          <p:cNvSpPr/>
          <p:nvPr/>
        </p:nvSpPr>
        <p:spPr>
          <a:xfrm rot="5400000">
            <a:off x="3433038" y="3773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6"/>
          <p:cNvSpPr/>
          <p:nvPr/>
        </p:nvSpPr>
        <p:spPr>
          <a:xfrm rot="5400000">
            <a:off x="3022338" y="3773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"/>
          <p:cNvSpPr/>
          <p:nvPr/>
        </p:nvSpPr>
        <p:spPr>
          <a:xfrm rot="5400000">
            <a:off x="3022338" y="3468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6"/>
          <p:cNvSpPr/>
          <p:nvPr/>
        </p:nvSpPr>
        <p:spPr>
          <a:xfrm rot="5400000">
            <a:off x="3433038" y="4079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"/>
          <p:cNvSpPr/>
          <p:nvPr/>
        </p:nvSpPr>
        <p:spPr>
          <a:xfrm rot="5400000">
            <a:off x="3022338" y="4078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6"/>
          <p:cNvSpPr/>
          <p:nvPr/>
        </p:nvSpPr>
        <p:spPr>
          <a:xfrm rot="5400000">
            <a:off x="4254438" y="2860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6"/>
          <p:cNvSpPr/>
          <p:nvPr/>
        </p:nvSpPr>
        <p:spPr>
          <a:xfrm rot="5400000">
            <a:off x="4254438" y="3164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6"/>
          <p:cNvSpPr/>
          <p:nvPr/>
        </p:nvSpPr>
        <p:spPr>
          <a:xfrm rot="5400000">
            <a:off x="3843738" y="3164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6"/>
          <p:cNvSpPr/>
          <p:nvPr/>
        </p:nvSpPr>
        <p:spPr>
          <a:xfrm rot="5400000">
            <a:off x="3843738" y="2859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6"/>
          <p:cNvSpPr/>
          <p:nvPr/>
        </p:nvSpPr>
        <p:spPr>
          <a:xfrm rot="5400000">
            <a:off x="4254438" y="3469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6"/>
          <p:cNvSpPr/>
          <p:nvPr/>
        </p:nvSpPr>
        <p:spPr>
          <a:xfrm rot="5400000">
            <a:off x="4254438" y="3773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6"/>
          <p:cNvSpPr/>
          <p:nvPr/>
        </p:nvSpPr>
        <p:spPr>
          <a:xfrm rot="5400000">
            <a:off x="3843738" y="3773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6"/>
          <p:cNvSpPr/>
          <p:nvPr/>
        </p:nvSpPr>
        <p:spPr>
          <a:xfrm rot="5400000">
            <a:off x="3843738" y="3469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"/>
          <p:cNvSpPr/>
          <p:nvPr/>
        </p:nvSpPr>
        <p:spPr>
          <a:xfrm rot="5400000">
            <a:off x="4254438" y="4079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6"/>
          <p:cNvSpPr/>
          <p:nvPr/>
        </p:nvSpPr>
        <p:spPr>
          <a:xfrm rot="5400000">
            <a:off x="3843738" y="4078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6"/>
          <p:cNvSpPr/>
          <p:nvPr/>
        </p:nvSpPr>
        <p:spPr>
          <a:xfrm rot="5400000">
            <a:off x="154950" y="2865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"/>
          <p:cNvSpPr/>
          <p:nvPr/>
        </p:nvSpPr>
        <p:spPr>
          <a:xfrm rot="5400000">
            <a:off x="154950" y="3169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6"/>
          <p:cNvSpPr/>
          <p:nvPr/>
        </p:nvSpPr>
        <p:spPr>
          <a:xfrm rot="5400000">
            <a:off x="-255750" y="3169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"/>
          <p:cNvSpPr/>
          <p:nvPr/>
        </p:nvSpPr>
        <p:spPr>
          <a:xfrm rot="5400000">
            <a:off x="-255750" y="2864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"/>
          <p:cNvSpPr/>
          <p:nvPr/>
        </p:nvSpPr>
        <p:spPr>
          <a:xfrm rot="5400000">
            <a:off x="154950" y="3474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6"/>
          <p:cNvSpPr/>
          <p:nvPr/>
        </p:nvSpPr>
        <p:spPr>
          <a:xfrm rot="5400000">
            <a:off x="154950" y="3778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6"/>
          <p:cNvSpPr/>
          <p:nvPr/>
        </p:nvSpPr>
        <p:spPr>
          <a:xfrm rot="5400000">
            <a:off x="-255750" y="3778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"/>
          <p:cNvSpPr/>
          <p:nvPr/>
        </p:nvSpPr>
        <p:spPr>
          <a:xfrm rot="5400000">
            <a:off x="-255750" y="3473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6"/>
          <p:cNvSpPr/>
          <p:nvPr/>
        </p:nvSpPr>
        <p:spPr>
          <a:xfrm rot="5400000">
            <a:off x="154950" y="4084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6"/>
          <p:cNvSpPr/>
          <p:nvPr/>
        </p:nvSpPr>
        <p:spPr>
          <a:xfrm rot="5400000">
            <a:off x="-255750" y="4083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"/>
          <p:cNvSpPr/>
          <p:nvPr/>
        </p:nvSpPr>
        <p:spPr>
          <a:xfrm rot="5400000">
            <a:off x="976350" y="286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6"/>
          <p:cNvSpPr/>
          <p:nvPr/>
        </p:nvSpPr>
        <p:spPr>
          <a:xfrm rot="5400000">
            <a:off x="976350" y="3169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6"/>
          <p:cNvSpPr/>
          <p:nvPr/>
        </p:nvSpPr>
        <p:spPr>
          <a:xfrm rot="5400000">
            <a:off x="565650" y="3169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6"/>
          <p:cNvSpPr/>
          <p:nvPr/>
        </p:nvSpPr>
        <p:spPr>
          <a:xfrm rot="5400000">
            <a:off x="565650" y="286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6"/>
          <p:cNvSpPr/>
          <p:nvPr/>
        </p:nvSpPr>
        <p:spPr>
          <a:xfrm rot="5400000">
            <a:off x="976350" y="3475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6"/>
          <p:cNvSpPr/>
          <p:nvPr/>
        </p:nvSpPr>
        <p:spPr>
          <a:xfrm rot="5400000">
            <a:off x="976350" y="3779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"/>
          <p:cNvSpPr/>
          <p:nvPr/>
        </p:nvSpPr>
        <p:spPr>
          <a:xfrm rot="5400000">
            <a:off x="565650" y="3779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6"/>
          <p:cNvSpPr/>
          <p:nvPr/>
        </p:nvSpPr>
        <p:spPr>
          <a:xfrm rot="5400000">
            <a:off x="565650" y="3474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6"/>
          <p:cNvSpPr/>
          <p:nvPr/>
        </p:nvSpPr>
        <p:spPr>
          <a:xfrm rot="5400000">
            <a:off x="976350" y="4084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6"/>
          <p:cNvSpPr/>
          <p:nvPr/>
        </p:nvSpPr>
        <p:spPr>
          <a:xfrm rot="5400000">
            <a:off x="565650" y="4083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6"/>
          <p:cNvSpPr/>
          <p:nvPr/>
        </p:nvSpPr>
        <p:spPr>
          <a:xfrm rot="5400000">
            <a:off x="1797750" y="2866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6"/>
          <p:cNvSpPr/>
          <p:nvPr/>
        </p:nvSpPr>
        <p:spPr>
          <a:xfrm rot="5400000">
            <a:off x="1797750" y="3169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"/>
          <p:cNvSpPr/>
          <p:nvPr/>
        </p:nvSpPr>
        <p:spPr>
          <a:xfrm rot="5400000">
            <a:off x="1387050" y="3169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6"/>
          <p:cNvSpPr/>
          <p:nvPr/>
        </p:nvSpPr>
        <p:spPr>
          <a:xfrm rot="5400000">
            <a:off x="1387050" y="2865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6"/>
          <p:cNvSpPr/>
          <p:nvPr/>
        </p:nvSpPr>
        <p:spPr>
          <a:xfrm rot="5400000">
            <a:off x="1797750" y="3475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6"/>
          <p:cNvSpPr/>
          <p:nvPr/>
        </p:nvSpPr>
        <p:spPr>
          <a:xfrm rot="5400000">
            <a:off x="1797750" y="3779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6"/>
          <p:cNvSpPr/>
          <p:nvPr/>
        </p:nvSpPr>
        <p:spPr>
          <a:xfrm rot="5400000">
            <a:off x="1387050" y="3779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6"/>
          <p:cNvSpPr/>
          <p:nvPr/>
        </p:nvSpPr>
        <p:spPr>
          <a:xfrm rot="5400000">
            <a:off x="1387050" y="3474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6"/>
          <p:cNvSpPr/>
          <p:nvPr/>
        </p:nvSpPr>
        <p:spPr>
          <a:xfrm rot="5400000">
            <a:off x="1797750" y="4085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6"/>
          <p:cNvSpPr/>
          <p:nvPr/>
        </p:nvSpPr>
        <p:spPr>
          <a:xfrm rot="5400000">
            <a:off x="1387050" y="4084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6"/>
          <p:cNvSpPr/>
          <p:nvPr/>
        </p:nvSpPr>
        <p:spPr>
          <a:xfrm rot="5400000">
            <a:off x="142200" y="-140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6"/>
          <p:cNvSpPr/>
          <p:nvPr/>
        </p:nvSpPr>
        <p:spPr>
          <a:xfrm rot="5400000">
            <a:off x="1422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6"/>
          <p:cNvSpPr/>
          <p:nvPr/>
        </p:nvSpPr>
        <p:spPr>
          <a:xfrm rot="5400000">
            <a:off x="-2685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6"/>
          <p:cNvSpPr/>
          <p:nvPr/>
        </p:nvSpPr>
        <p:spPr>
          <a:xfrm rot="5400000">
            <a:off x="-268500" y="-141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6"/>
          <p:cNvSpPr/>
          <p:nvPr/>
        </p:nvSpPr>
        <p:spPr>
          <a:xfrm rot="5400000">
            <a:off x="142200" y="469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"/>
          <p:cNvSpPr/>
          <p:nvPr/>
        </p:nvSpPr>
        <p:spPr>
          <a:xfrm rot="5400000">
            <a:off x="1422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6"/>
          <p:cNvSpPr/>
          <p:nvPr/>
        </p:nvSpPr>
        <p:spPr>
          <a:xfrm rot="5400000">
            <a:off x="-2685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6"/>
          <p:cNvSpPr/>
          <p:nvPr/>
        </p:nvSpPr>
        <p:spPr>
          <a:xfrm rot="5400000">
            <a:off x="-268500" y="468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6"/>
          <p:cNvSpPr/>
          <p:nvPr/>
        </p:nvSpPr>
        <p:spPr>
          <a:xfrm rot="5400000">
            <a:off x="142200" y="1078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"/>
          <p:cNvSpPr/>
          <p:nvPr/>
        </p:nvSpPr>
        <p:spPr>
          <a:xfrm rot="5400000">
            <a:off x="-268500" y="1077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6"/>
          <p:cNvSpPr/>
          <p:nvPr/>
        </p:nvSpPr>
        <p:spPr>
          <a:xfrm rot="5400000">
            <a:off x="963600" y="-140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"/>
          <p:cNvSpPr/>
          <p:nvPr/>
        </p:nvSpPr>
        <p:spPr>
          <a:xfrm rot="5400000">
            <a:off x="963600" y="163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6"/>
          <p:cNvSpPr/>
          <p:nvPr/>
        </p:nvSpPr>
        <p:spPr>
          <a:xfrm rot="5400000">
            <a:off x="552900" y="163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6"/>
          <p:cNvSpPr/>
          <p:nvPr/>
        </p:nvSpPr>
        <p:spPr>
          <a:xfrm rot="5400000">
            <a:off x="552900" y="-140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6"/>
          <p:cNvSpPr/>
          <p:nvPr/>
        </p:nvSpPr>
        <p:spPr>
          <a:xfrm rot="5400000">
            <a:off x="963600" y="469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6"/>
          <p:cNvSpPr/>
          <p:nvPr/>
        </p:nvSpPr>
        <p:spPr>
          <a:xfrm rot="5400000">
            <a:off x="963600" y="773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6"/>
          <p:cNvSpPr/>
          <p:nvPr/>
        </p:nvSpPr>
        <p:spPr>
          <a:xfrm rot="5400000">
            <a:off x="552900" y="773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6"/>
          <p:cNvSpPr/>
          <p:nvPr/>
        </p:nvSpPr>
        <p:spPr>
          <a:xfrm rot="5400000">
            <a:off x="552900" y="468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6"/>
          <p:cNvSpPr/>
          <p:nvPr/>
        </p:nvSpPr>
        <p:spPr>
          <a:xfrm rot="5400000">
            <a:off x="963600" y="1079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6"/>
          <p:cNvSpPr/>
          <p:nvPr/>
        </p:nvSpPr>
        <p:spPr>
          <a:xfrm rot="5400000">
            <a:off x="552900" y="1078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6"/>
          <p:cNvSpPr/>
          <p:nvPr/>
        </p:nvSpPr>
        <p:spPr>
          <a:xfrm rot="5400000">
            <a:off x="1785000" y="-139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6"/>
          <p:cNvSpPr/>
          <p:nvPr/>
        </p:nvSpPr>
        <p:spPr>
          <a:xfrm rot="5400000">
            <a:off x="1785000" y="164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6"/>
          <p:cNvSpPr/>
          <p:nvPr/>
        </p:nvSpPr>
        <p:spPr>
          <a:xfrm rot="5400000">
            <a:off x="1374300" y="164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6"/>
          <p:cNvSpPr/>
          <p:nvPr/>
        </p:nvSpPr>
        <p:spPr>
          <a:xfrm rot="5400000">
            <a:off x="1374300" y="-140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6"/>
          <p:cNvSpPr/>
          <p:nvPr/>
        </p:nvSpPr>
        <p:spPr>
          <a:xfrm rot="5400000">
            <a:off x="1785000" y="470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6"/>
          <p:cNvSpPr/>
          <p:nvPr/>
        </p:nvSpPr>
        <p:spPr>
          <a:xfrm rot="5400000">
            <a:off x="2409550" y="1038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6"/>
          <p:cNvSpPr/>
          <p:nvPr/>
        </p:nvSpPr>
        <p:spPr>
          <a:xfrm rot="5400000">
            <a:off x="1374300" y="773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6"/>
          <p:cNvSpPr/>
          <p:nvPr/>
        </p:nvSpPr>
        <p:spPr>
          <a:xfrm rot="5400000">
            <a:off x="1374300" y="469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6"/>
          <p:cNvSpPr/>
          <p:nvPr/>
        </p:nvSpPr>
        <p:spPr>
          <a:xfrm rot="5400000">
            <a:off x="1785000" y="1079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6"/>
          <p:cNvSpPr/>
          <p:nvPr/>
        </p:nvSpPr>
        <p:spPr>
          <a:xfrm rot="5400000">
            <a:off x="1374300" y="1078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6"/>
          <p:cNvSpPr/>
          <p:nvPr/>
        </p:nvSpPr>
        <p:spPr>
          <a:xfrm rot="5400000">
            <a:off x="150700" y="1340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"/>
          <p:cNvSpPr/>
          <p:nvPr/>
        </p:nvSpPr>
        <p:spPr>
          <a:xfrm rot="5400000">
            <a:off x="150700" y="1644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6"/>
          <p:cNvSpPr/>
          <p:nvPr/>
        </p:nvSpPr>
        <p:spPr>
          <a:xfrm rot="5400000">
            <a:off x="-260000" y="1644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6"/>
          <p:cNvSpPr/>
          <p:nvPr/>
        </p:nvSpPr>
        <p:spPr>
          <a:xfrm rot="5400000">
            <a:off x="-260000" y="1339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"/>
          <p:cNvSpPr/>
          <p:nvPr/>
        </p:nvSpPr>
        <p:spPr>
          <a:xfrm rot="5400000">
            <a:off x="150700" y="1949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6"/>
          <p:cNvSpPr/>
          <p:nvPr/>
        </p:nvSpPr>
        <p:spPr>
          <a:xfrm rot="5400000">
            <a:off x="150700" y="2253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6"/>
          <p:cNvSpPr/>
          <p:nvPr/>
        </p:nvSpPr>
        <p:spPr>
          <a:xfrm rot="5400000">
            <a:off x="-260000" y="2253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6"/>
          <p:cNvSpPr/>
          <p:nvPr/>
        </p:nvSpPr>
        <p:spPr>
          <a:xfrm rot="5400000">
            <a:off x="-260000" y="1948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6"/>
          <p:cNvSpPr/>
          <p:nvPr/>
        </p:nvSpPr>
        <p:spPr>
          <a:xfrm rot="5400000">
            <a:off x="150700" y="2559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6"/>
          <p:cNvSpPr/>
          <p:nvPr/>
        </p:nvSpPr>
        <p:spPr>
          <a:xfrm rot="5400000">
            <a:off x="-260000" y="2558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6"/>
          <p:cNvSpPr/>
          <p:nvPr/>
        </p:nvSpPr>
        <p:spPr>
          <a:xfrm rot="5400000">
            <a:off x="972100" y="1340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6"/>
          <p:cNvSpPr/>
          <p:nvPr/>
        </p:nvSpPr>
        <p:spPr>
          <a:xfrm rot="5400000">
            <a:off x="972100" y="1644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6"/>
          <p:cNvSpPr/>
          <p:nvPr/>
        </p:nvSpPr>
        <p:spPr>
          <a:xfrm rot="5400000">
            <a:off x="561400" y="1644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6"/>
          <p:cNvSpPr/>
          <p:nvPr/>
        </p:nvSpPr>
        <p:spPr>
          <a:xfrm rot="5400000">
            <a:off x="561400" y="1339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6"/>
          <p:cNvSpPr/>
          <p:nvPr/>
        </p:nvSpPr>
        <p:spPr>
          <a:xfrm rot="5400000">
            <a:off x="972100" y="1950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6"/>
          <p:cNvSpPr/>
          <p:nvPr/>
        </p:nvSpPr>
        <p:spPr>
          <a:xfrm rot="5400000">
            <a:off x="972100" y="2254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6"/>
          <p:cNvSpPr/>
          <p:nvPr/>
        </p:nvSpPr>
        <p:spPr>
          <a:xfrm rot="5400000">
            <a:off x="561400" y="2254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6"/>
          <p:cNvSpPr/>
          <p:nvPr/>
        </p:nvSpPr>
        <p:spPr>
          <a:xfrm rot="5400000">
            <a:off x="561400" y="1949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6"/>
          <p:cNvSpPr/>
          <p:nvPr/>
        </p:nvSpPr>
        <p:spPr>
          <a:xfrm rot="5400000">
            <a:off x="972100" y="2559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6"/>
          <p:cNvSpPr/>
          <p:nvPr/>
        </p:nvSpPr>
        <p:spPr>
          <a:xfrm rot="5400000">
            <a:off x="561400" y="2558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6"/>
          <p:cNvSpPr/>
          <p:nvPr/>
        </p:nvSpPr>
        <p:spPr>
          <a:xfrm rot="5400000">
            <a:off x="1793500" y="1341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6"/>
          <p:cNvSpPr/>
          <p:nvPr/>
        </p:nvSpPr>
        <p:spPr>
          <a:xfrm rot="5400000">
            <a:off x="1793500" y="1645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6"/>
          <p:cNvSpPr/>
          <p:nvPr/>
        </p:nvSpPr>
        <p:spPr>
          <a:xfrm rot="5400000">
            <a:off x="1382800" y="1645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6"/>
          <p:cNvSpPr/>
          <p:nvPr/>
        </p:nvSpPr>
        <p:spPr>
          <a:xfrm rot="5400000">
            <a:off x="1382800" y="1340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6"/>
          <p:cNvSpPr/>
          <p:nvPr/>
        </p:nvSpPr>
        <p:spPr>
          <a:xfrm rot="5400000">
            <a:off x="1793500" y="1950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6"/>
          <p:cNvSpPr/>
          <p:nvPr/>
        </p:nvSpPr>
        <p:spPr>
          <a:xfrm rot="5400000">
            <a:off x="1793500" y="2254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6"/>
          <p:cNvSpPr/>
          <p:nvPr/>
        </p:nvSpPr>
        <p:spPr>
          <a:xfrm rot="5400000">
            <a:off x="1382800" y="2254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6"/>
          <p:cNvSpPr/>
          <p:nvPr/>
        </p:nvSpPr>
        <p:spPr>
          <a:xfrm rot="5400000">
            <a:off x="2619150" y="14012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6"/>
          <p:cNvSpPr/>
          <p:nvPr/>
        </p:nvSpPr>
        <p:spPr>
          <a:xfrm rot="5400000">
            <a:off x="2619150" y="17051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6"/>
          <p:cNvSpPr/>
          <p:nvPr/>
        </p:nvSpPr>
        <p:spPr>
          <a:xfrm rot="5400000">
            <a:off x="2208450" y="17051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6"/>
          <p:cNvSpPr/>
          <p:nvPr/>
        </p:nvSpPr>
        <p:spPr>
          <a:xfrm rot="5400000">
            <a:off x="2208450" y="14003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"/>
          <p:cNvSpPr/>
          <p:nvPr/>
        </p:nvSpPr>
        <p:spPr>
          <a:xfrm rot="5400000">
            <a:off x="2619150" y="20108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"/>
          <p:cNvSpPr/>
          <p:nvPr/>
        </p:nvSpPr>
        <p:spPr>
          <a:xfrm rot="5400000">
            <a:off x="2619150" y="23147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6"/>
          <p:cNvSpPr/>
          <p:nvPr/>
        </p:nvSpPr>
        <p:spPr>
          <a:xfrm rot="5400000">
            <a:off x="2208450" y="23147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6"/>
          <p:cNvSpPr/>
          <p:nvPr/>
        </p:nvSpPr>
        <p:spPr>
          <a:xfrm rot="5400000">
            <a:off x="2208450" y="20099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6"/>
          <p:cNvSpPr/>
          <p:nvPr/>
        </p:nvSpPr>
        <p:spPr>
          <a:xfrm rot="5400000">
            <a:off x="2619150" y="26204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6"/>
          <p:cNvSpPr/>
          <p:nvPr/>
        </p:nvSpPr>
        <p:spPr>
          <a:xfrm rot="5400000">
            <a:off x="2208450" y="26195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6"/>
          <p:cNvSpPr/>
          <p:nvPr/>
        </p:nvSpPr>
        <p:spPr>
          <a:xfrm rot="5400000">
            <a:off x="3440550" y="14016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6"/>
          <p:cNvSpPr/>
          <p:nvPr/>
        </p:nvSpPr>
        <p:spPr>
          <a:xfrm rot="5400000">
            <a:off x="3440550" y="17055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6"/>
          <p:cNvSpPr/>
          <p:nvPr/>
        </p:nvSpPr>
        <p:spPr>
          <a:xfrm rot="5400000">
            <a:off x="3029850" y="17055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6"/>
          <p:cNvSpPr/>
          <p:nvPr/>
        </p:nvSpPr>
        <p:spPr>
          <a:xfrm rot="5400000">
            <a:off x="3029850" y="14007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6"/>
          <p:cNvSpPr/>
          <p:nvPr/>
        </p:nvSpPr>
        <p:spPr>
          <a:xfrm rot="5400000">
            <a:off x="3440550" y="20112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6"/>
          <p:cNvSpPr/>
          <p:nvPr/>
        </p:nvSpPr>
        <p:spPr>
          <a:xfrm rot="5400000">
            <a:off x="3440550" y="23151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6"/>
          <p:cNvSpPr/>
          <p:nvPr/>
        </p:nvSpPr>
        <p:spPr>
          <a:xfrm rot="5400000">
            <a:off x="3029850" y="23151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6"/>
          <p:cNvSpPr/>
          <p:nvPr/>
        </p:nvSpPr>
        <p:spPr>
          <a:xfrm rot="5400000">
            <a:off x="3029850" y="20103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"/>
          <p:cNvSpPr/>
          <p:nvPr/>
        </p:nvSpPr>
        <p:spPr>
          <a:xfrm rot="5400000">
            <a:off x="3440550" y="26208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6"/>
          <p:cNvSpPr/>
          <p:nvPr/>
        </p:nvSpPr>
        <p:spPr>
          <a:xfrm rot="5400000">
            <a:off x="3029850" y="26199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6"/>
          <p:cNvSpPr/>
          <p:nvPr/>
        </p:nvSpPr>
        <p:spPr>
          <a:xfrm rot="5400000">
            <a:off x="4261950" y="14021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6"/>
          <p:cNvSpPr/>
          <p:nvPr/>
        </p:nvSpPr>
        <p:spPr>
          <a:xfrm rot="5400000">
            <a:off x="4261950" y="17060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6"/>
          <p:cNvSpPr/>
          <p:nvPr/>
        </p:nvSpPr>
        <p:spPr>
          <a:xfrm rot="5400000">
            <a:off x="3851250" y="17060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6"/>
          <p:cNvSpPr/>
          <p:nvPr/>
        </p:nvSpPr>
        <p:spPr>
          <a:xfrm rot="5400000">
            <a:off x="3851250" y="14012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6"/>
          <p:cNvSpPr/>
          <p:nvPr/>
        </p:nvSpPr>
        <p:spPr>
          <a:xfrm rot="5400000">
            <a:off x="4261950" y="20117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6"/>
          <p:cNvSpPr/>
          <p:nvPr/>
        </p:nvSpPr>
        <p:spPr>
          <a:xfrm rot="5400000">
            <a:off x="4261950" y="23156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6"/>
          <p:cNvSpPr/>
          <p:nvPr/>
        </p:nvSpPr>
        <p:spPr>
          <a:xfrm rot="5400000">
            <a:off x="3851250" y="23156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 rot="5400000">
            <a:off x="3851250" y="20108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6"/>
          <p:cNvSpPr/>
          <p:nvPr/>
        </p:nvSpPr>
        <p:spPr>
          <a:xfrm rot="5400000">
            <a:off x="4261950" y="26213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6"/>
          <p:cNvSpPr/>
          <p:nvPr/>
        </p:nvSpPr>
        <p:spPr>
          <a:xfrm rot="5400000">
            <a:off x="3851250" y="26204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6"/>
          <p:cNvSpPr/>
          <p:nvPr/>
        </p:nvSpPr>
        <p:spPr>
          <a:xfrm rot="5400000">
            <a:off x="1382800" y="1949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6"/>
          <p:cNvSpPr/>
          <p:nvPr/>
        </p:nvSpPr>
        <p:spPr>
          <a:xfrm rot="5400000">
            <a:off x="5068325" y="13687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6"/>
          <p:cNvSpPr/>
          <p:nvPr/>
        </p:nvSpPr>
        <p:spPr>
          <a:xfrm rot="5400000">
            <a:off x="5068325" y="16726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6"/>
          <p:cNvSpPr/>
          <p:nvPr/>
        </p:nvSpPr>
        <p:spPr>
          <a:xfrm rot="5400000">
            <a:off x="4657625" y="16726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6"/>
          <p:cNvSpPr/>
          <p:nvPr/>
        </p:nvSpPr>
        <p:spPr>
          <a:xfrm rot="5400000">
            <a:off x="4657625" y="13678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6"/>
          <p:cNvSpPr/>
          <p:nvPr/>
        </p:nvSpPr>
        <p:spPr>
          <a:xfrm rot="5400000">
            <a:off x="5068325" y="19783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6"/>
          <p:cNvSpPr/>
          <p:nvPr/>
        </p:nvSpPr>
        <p:spPr>
          <a:xfrm rot="5400000">
            <a:off x="5068325" y="22822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6"/>
          <p:cNvSpPr/>
          <p:nvPr/>
        </p:nvSpPr>
        <p:spPr>
          <a:xfrm rot="5400000">
            <a:off x="4657625" y="22822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6"/>
          <p:cNvSpPr/>
          <p:nvPr/>
        </p:nvSpPr>
        <p:spPr>
          <a:xfrm rot="5400000">
            <a:off x="4657625" y="19774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6"/>
          <p:cNvSpPr/>
          <p:nvPr/>
        </p:nvSpPr>
        <p:spPr>
          <a:xfrm rot="5400000">
            <a:off x="5068325" y="25879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6"/>
          <p:cNvSpPr/>
          <p:nvPr/>
        </p:nvSpPr>
        <p:spPr>
          <a:xfrm rot="5400000">
            <a:off x="4657625" y="25870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6"/>
          <p:cNvSpPr/>
          <p:nvPr/>
        </p:nvSpPr>
        <p:spPr>
          <a:xfrm rot="5400000">
            <a:off x="5889725" y="13692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6"/>
          <p:cNvSpPr/>
          <p:nvPr/>
        </p:nvSpPr>
        <p:spPr>
          <a:xfrm rot="5400000">
            <a:off x="5889725" y="16731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6"/>
          <p:cNvSpPr/>
          <p:nvPr/>
        </p:nvSpPr>
        <p:spPr>
          <a:xfrm rot="5400000">
            <a:off x="5479025" y="16731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6"/>
          <p:cNvSpPr/>
          <p:nvPr/>
        </p:nvSpPr>
        <p:spPr>
          <a:xfrm rot="5400000">
            <a:off x="5479025" y="13683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6"/>
          <p:cNvSpPr/>
          <p:nvPr/>
        </p:nvSpPr>
        <p:spPr>
          <a:xfrm rot="5400000">
            <a:off x="5889725" y="19788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6"/>
          <p:cNvSpPr/>
          <p:nvPr/>
        </p:nvSpPr>
        <p:spPr>
          <a:xfrm rot="5400000">
            <a:off x="5889725" y="22827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6"/>
          <p:cNvSpPr/>
          <p:nvPr/>
        </p:nvSpPr>
        <p:spPr>
          <a:xfrm rot="5400000">
            <a:off x="7547550" y="13570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6"/>
          <p:cNvSpPr/>
          <p:nvPr/>
        </p:nvSpPr>
        <p:spPr>
          <a:xfrm rot="5400000">
            <a:off x="7547550" y="16609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6"/>
          <p:cNvSpPr/>
          <p:nvPr/>
        </p:nvSpPr>
        <p:spPr>
          <a:xfrm rot="5400000">
            <a:off x="7136850" y="16609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6"/>
          <p:cNvSpPr/>
          <p:nvPr/>
        </p:nvSpPr>
        <p:spPr>
          <a:xfrm rot="5400000">
            <a:off x="7136850" y="13561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6"/>
          <p:cNvSpPr/>
          <p:nvPr/>
        </p:nvSpPr>
        <p:spPr>
          <a:xfrm rot="5400000">
            <a:off x="7547550" y="19666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6"/>
          <p:cNvSpPr/>
          <p:nvPr/>
        </p:nvSpPr>
        <p:spPr>
          <a:xfrm rot="5400000">
            <a:off x="7547550" y="2270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6"/>
          <p:cNvSpPr/>
          <p:nvPr/>
        </p:nvSpPr>
        <p:spPr>
          <a:xfrm rot="5400000">
            <a:off x="7136850" y="2270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6"/>
          <p:cNvSpPr/>
          <p:nvPr/>
        </p:nvSpPr>
        <p:spPr>
          <a:xfrm rot="5400000">
            <a:off x="7136850" y="19657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6"/>
          <p:cNvSpPr/>
          <p:nvPr/>
        </p:nvSpPr>
        <p:spPr>
          <a:xfrm rot="5400000">
            <a:off x="7547550" y="25762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6"/>
          <p:cNvSpPr/>
          <p:nvPr/>
        </p:nvSpPr>
        <p:spPr>
          <a:xfrm rot="5400000">
            <a:off x="7136850" y="25753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6"/>
          <p:cNvSpPr/>
          <p:nvPr/>
        </p:nvSpPr>
        <p:spPr>
          <a:xfrm rot="5400000">
            <a:off x="8368950" y="13574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6"/>
          <p:cNvSpPr/>
          <p:nvPr/>
        </p:nvSpPr>
        <p:spPr>
          <a:xfrm rot="5400000">
            <a:off x="8368950" y="16613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6"/>
          <p:cNvSpPr/>
          <p:nvPr/>
        </p:nvSpPr>
        <p:spPr>
          <a:xfrm rot="5400000">
            <a:off x="7958250" y="16613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6"/>
          <p:cNvSpPr/>
          <p:nvPr/>
        </p:nvSpPr>
        <p:spPr>
          <a:xfrm rot="5400000">
            <a:off x="7958250" y="13565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6"/>
          <p:cNvSpPr/>
          <p:nvPr/>
        </p:nvSpPr>
        <p:spPr>
          <a:xfrm rot="5400000">
            <a:off x="8368950" y="19670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6"/>
          <p:cNvSpPr/>
          <p:nvPr/>
        </p:nvSpPr>
        <p:spPr>
          <a:xfrm rot="5400000">
            <a:off x="8368950" y="2270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6"/>
          <p:cNvSpPr/>
          <p:nvPr/>
        </p:nvSpPr>
        <p:spPr>
          <a:xfrm rot="5400000">
            <a:off x="7958250" y="2270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6"/>
          <p:cNvSpPr/>
          <p:nvPr/>
        </p:nvSpPr>
        <p:spPr>
          <a:xfrm rot="5400000">
            <a:off x="7958250" y="19661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6"/>
          <p:cNvSpPr/>
          <p:nvPr/>
        </p:nvSpPr>
        <p:spPr>
          <a:xfrm rot="5400000">
            <a:off x="8368950" y="257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6"/>
          <p:cNvSpPr/>
          <p:nvPr/>
        </p:nvSpPr>
        <p:spPr>
          <a:xfrm rot="5400000">
            <a:off x="7958250" y="25757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6"/>
          <p:cNvSpPr/>
          <p:nvPr/>
        </p:nvSpPr>
        <p:spPr>
          <a:xfrm rot="5400000">
            <a:off x="9190350" y="13579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6"/>
          <p:cNvSpPr/>
          <p:nvPr/>
        </p:nvSpPr>
        <p:spPr>
          <a:xfrm rot="5400000">
            <a:off x="9190350" y="1661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6"/>
          <p:cNvSpPr/>
          <p:nvPr/>
        </p:nvSpPr>
        <p:spPr>
          <a:xfrm rot="5400000">
            <a:off x="8779650" y="1661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6"/>
          <p:cNvSpPr/>
          <p:nvPr/>
        </p:nvSpPr>
        <p:spPr>
          <a:xfrm rot="5400000">
            <a:off x="8779650" y="13570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6"/>
          <p:cNvSpPr/>
          <p:nvPr/>
        </p:nvSpPr>
        <p:spPr>
          <a:xfrm rot="5400000">
            <a:off x="9190350" y="1967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6"/>
          <p:cNvSpPr/>
          <p:nvPr/>
        </p:nvSpPr>
        <p:spPr>
          <a:xfrm rot="5400000">
            <a:off x="9190350" y="22714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6"/>
          <p:cNvSpPr/>
          <p:nvPr/>
        </p:nvSpPr>
        <p:spPr>
          <a:xfrm rot="5400000">
            <a:off x="8779650" y="22714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6"/>
          <p:cNvSpPr/>
          <p:nvPr/>
        </p:nvSpPr>
        <p:spPr>
          <a:xfrm rot="5400000">
            <a:off x="8779650" y="19666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6"/>
          <p:cNvSpPr/>
          <p:nvPr/>
        </p:nvSpPr>
        <p:spPr>
          <a:xfrm rot="5400000">
            <a:off x="9190350" y="25771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6"/>
          <p:cNvSpPr/>
          <p:nvPr/>
        </p:nvSpPr>
        <p:spPr>
          <a:xfrm rot="5400000">
            <a:off x="8779650" y="25762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6"/>
          <p:cNvSpPr/>
          <p:nvPr/>
        </p:nvSpPr>
        <p:spPr>
          <a:xfrm rot="5400000">
            <a:off x="5479025" y="22827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6"/>
          <p:cNvSpPr/>
          <p:nvPr/>
        </p:nvSpPr>
        <p:spPr>
          <a:xfrm rot="5400000">
            <a:off x="5479025" y="19779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16"/>
          <p:cNvSpPr/>
          <p:nvPr/>
        </p:nvSpPr>
        <p:spPr>
          <a:xfrm rot="5400000">
            <a:off x="5889725" y="25884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6"/>
          <p:cNvSpPr/>
          <p:nvPr/>
        </p:nvSpPr>
        <p:spPr>
          <a:xfrm rot="5400000">
            <a:off x="5479025" y="258753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6"/>
          <p:cNvSpPr/>
          <p:nvPr/>
        </p:nvSpPr>
        <p:spPr>
          <a:xfrm rot="5400000">
            <a:off x="6711125" y="13696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6"/>
          <p:cNvSpPr/>
          <p:nvPr/>
        </p:nvSpPr>
        <p:spPr>
          <a:xfrm rot="5400000">
            <a:off x="6711125" y="16735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6"/>
          <p:cNvSpPr/>
          <p:nvPr/>
        </p:nvSpPr>
        <p:spPr>
          <a:xfrm rot="5400000">
            <a:off x="6300425" y="16735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6"/>
          <p:cNvSpPr/>
          <p:nvPr/>
        </p:nvSpPr>
        <p:spPr>
          <a:xfrm rot="5400000">
            <a:off x="6300425" y="13687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6"/>
          <p:cNvSpPr/>
          <p:nvPr/>
        </p:nvSpPr>
        <p:spPr>
          <a:xfrm rot="5400000">
            <a:off x="6711125" y="19792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6"/>
          <p:cNvSpPr/>
          <p:nvPr/>
        </p:nvSpPr>
        <p:spPr>
          <a:xfrm rot="5400000">
            <a:off x="6711125" y="22831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6"/>
          <p:cNvSpPr/>
          <p:nvPr/>
        </p:nvSpPr>
        <p:spPr>
          <a:xfrm rot="5400000">
            <a:off x="6300425" y="22831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6"/>
          <p:cNvSpPr/>
          <p:nvPr/>
        </p:nvSpPr>
        <p:spPr>
          <a:xfrm rot="5400000">
            <a:off x="6300425" y="19783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6"/>
          <p:cNvSpPr/>
          <p:nvPr/>
        </p:nvSpPr>
        <p:spPr>
          <a:xfrm rot="5400000">
            <a:off x="6711125" y="25888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6"/>
          <p:cNvSpPr/>
          <p:nvPr/>
        </p:nvSpPr>
        <p:spPr>
          <a:xfrm rot="5400000">
            <a:off x="6300425" y="2587988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6"/>
          <p:cNvSpPr/>
          <p:nvPr/>
        </p:nvSpPr>
        <p:spPr>
          <a:xfrm rot="5400000">
            <a:off x="1793500" y="2560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6"/>
          <p:cNvSpPr/>
          <p:nvPr/>
        </p:nvSpPr>
        <p:spPr>
          <a:xfrm rot="5400000">
            <a:off x="1382800" y="2559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6"/>
          <p:cNvSpPr/>
          <p:nvPr/>
        </p:nvSpPr>
        <p:spPr>
          <a:xfrm rot="10800000">
            <a:off x="818925" y="2494700"/>
            <a:ext cx="3728200" cy="1644850"/>
          </a:xfrm>
          <a:prstGeom prst="flowChartDisplay">
            <a:avLst/>
          </a:prstGeom>
          <a:solidFill>
            <a:srgbClr val="CFE2F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6"/>
          <p:cNvSpPr/>
          <p:nvPr/>
        </p:nvSpPr>
        <p:spPr>
          <a:xfrm rot="5400000">
            <a:off x="2614900" y="-141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6"/>
          <p:cNvSpPr/>
          <p:nvPr/>
        </p:nvSpPr>
        <p:spPr>
          <a:xfrm rot="5400000">
            <a:off x="2614900" y="162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6"/>
          <p:cNvSpPr/>
          <p:nvPr/>
        </p:nvSpPr>
        <p:spPr>
          <a:xfrm rot="5400000">
            <a:off x="2204200" y="162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6"/>
          <p:cNvSpPr/>
          <p:nvPr/>
        </p:nvSpPr>
        <p:spPr>
          <a:xfrm rot="5400000">
            <a:off x="2204200" y="-142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16"/>
          <p:cNvSpPr/>
          <p:nvPr/>
        </p:nvSpPr>
        <p:spPr>
          <a:xfrm rot="5400000">
            <a:off x="2614900" y="468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6"/>
          <p:cNvSpPr/>
          <p:nvPr/>
        </p:nvSpPr>
        <p:spPr>
          <a:xfrm rot="5400000">
            <a:off x="2614900" y="772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6"/>
          <p:cNvSpPr/>
          <p:nvPr/>
        </p:nvSpPr>
        <p:spPr>
          <a:xfrm rot="5400000">
            <a:off x="2204200" y="772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6"/>
          <p:cNvSpPr/>
          <p:nvPr/>
        </p:nvSpPr>
        <p:spPr>
          <a:xfrm rot="5400000">
            <a:off x="2204200" y="467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6"/>
          <p:cNvSpPr/>
          <p:nvPr/>
        </p:nvSpPr>
        <p:spPr>
          <a:xfrm rot="5400000">
            <a:off x="2614900" y="1077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6"/>
          <p:cNvSpPr/>
          <p:nvPr/>
        </p:nvSpPr>
        <p:spPr>
          <a:xfrm rot="5400000">
            <a:off x="2204200" y="1076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6"/>
          <p:cNvSpPr/>
          <p:nvPr/>
        </p:nvSpPr>
        <p:spPr>
          <a:xfrm rot="5400000">
            <a:off x="3436300" y="-140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16"/>
          <p:cNvSpPr/>
          <p:nvPr/>
        </p:nvSpPr>
        <p:spPr>
          <a:xfrm rot="5400000">
            <a:off x="3436300" y="163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6"/>
          <p:cNvSpPr/>
          <p:nvPr/>
        </p:nvSpPr>
        <p:spPr>
          <a:xfrm rot="5400000">
            <a:off x="3025600" y="163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6"/>
          <p:cNvSpPr/>
          <p:nvPr/>
        </p:nvSpPr>
        <p:spPr>
          <a:xfrm rot="5400000">
            <a:off x="3025600" y="-141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6"/>
          <p:cNvSpPr/>
          <p:nvPr/>
        </p:nvSpPr>
        <p:spPr>
          <a:xfrm rot="5400000">
            <a:off x="3436300" y="468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6"/>
          <p:cNvSpPr/>
          <p:nvPr/>
        </p:nvSpPr>
        <p:spPr>
          <a:xfrm rot="5400000">
            <a:off x="3436300" y="772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16"/>
          <p:cNvSpPr/>
          <p:nvPr/>
        </p:nvSpPr>
        <p:spPr>
          <a:xfrm rot="5400000">
            <a:off x="3025600" y="772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6"/>
          <p:cNvSpPr/>
          <p:nvPr/>
        </p:nvSpPr>
        <p:spPr>
          <a:xfrm rot="5400000">
            <a:off x="3025600" y="467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16"/>
          <p:cNvSpPr/>
          <p:nvPr/>
        </p:nvSpPr>
        <p:spPr>
          <a:xfrm rot="5400000">
            <a:off x="3436300" y="1078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6"/>
          <p:cNvSpPr/>
          <p:nvPr/>
        </p:nvSpPr>
        <p:spPr>
          <a:xfrm rot="5400000">
            <a:off x="3025600" y="1077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6"/>
          <p:cNvSpPr/>
          <p:nvPr/>
        </p:nvSpPr>
        <p:spPr>
          <a:xfrm rot="5400000">
            <a:off x="4257700" y="-140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6"/>
          <p:cNvSpPr/>
          <p:nvPr/>
        </p:nvSpPr>
        <p:spPr>
          <a:xfrm rot="5400000">
            <a:off x="42577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6"/>
          <p:cNvSpPr/>
          <p:nvPr/>
        </p:nvSpPr>
        <p:spPr>
          <a:xfrm rot="5400000">
            <a:off x="38470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16"/>
          <p:cNvSpPr/>
          <p:nvPr/>
        </p:nvSpPr>
        <p:spPr>
          <a:xfrm rot="5400000">
            <a:off x="3847000" y="-141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16"/>
          <p:cNvSpPr/>
          <p:nvPr/>
        </p:nvSpPr>
        <p:spPr>
          <a:xfrm rot="5400000">
            <a:off x="4257700" y="469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6"/>
          <p:cNvSpPr/>
          <p:nvPr/>
        </p:nvSpPr>
        <p:spPr>
          <a:xfrm rot="5400000">
            <a:off x="42577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16"/>
          <p:cNvSpPr/>
          <p:nvPr/>
        </p:nvSpPr>
        <p:spPr>
          <a:xfrm rot="5400000">
            <a:off x="38470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6"/>
          <p:cNvSpPr/>
          <p:nvPr/>
        </p:nvSpPr>
        <p:spPr>
          <a:xfrm rot="5400000">
            <a:off x="5053300" y="-141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6"/>
          <p:cNvSpPr/>
          <p:nvPr/>
        </p:nvSpPr>
        <p:spPr>
          <a:xfrm rot="5400000">
            <a:off x="5053300" y="162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6"/>
          <p:cNvSpPr/>
          <p:nvPr/>
        </p:nvSpPr>
        <p:spPr>
          <a:xfrm rot="5400000">
            <a:off x="4642600" y="162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6"/>
          <p:cNvSpPr/>
          <p:nvPr/>
        </p:nvSpPr>
        <p:spPr>
          <a:xfrm rot="5400000">
            <a:off x="4642600" y="-142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6"/>
          <p:cNvSpPr/>
          <p:nvPr/>
        </p:nvSpPr>
        <p:spPr>
          <a:xfrm rot="5400000">
            <a:off x="7517500" y="-139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6"/>
          <p:cNvSpPr/>
          <p:nvPr/>
        </p:nvSpPr>
        <p:spPr>
          <a:xfrm rot="5400000">
            <a:off x="7517500" y="164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6"/>
          <p:cNvSpPr/>
          <p:nvPr/>
        </p:nvSpPr>
        <p:spPr>
          <a:xfrm rot="5400000">
            <a:off x="7106800" y="164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16"/>
          <p:cNvSpPr/>
          <p:nvPr/>
        </p:nvSpPr>
        <p:spPr>
          <a:xfrm rot="5400000">
            <a:off x="7106800" y="-140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16"/>
          <p:cNvSpPr/>
          <p:nvPr/>
        </p:nvSpPr>
        <p:spPr>
          <a:xfrm rot="5400000">
            <a:off x="7517500" y="470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6"/>
          <p:cNvSpPr/>
          <p:nvPr/>
        </p:nvSpPr>
        <p:spPr>
          <a:xfrm rot="5400000">
            <a:off x="7517500" y="773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6"/>
          <p:cNvSpPr/>
          <p:nvPr/>
        </p:nvSpPr>
        <p:spPr>
          <a:xfrm rot="5400000">
            <a:off x="7106800" y="773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6"/>
          <p:cNvSpPr/>
          <p:nvPr/>
        </p:nvSpPr>
        <p:spPr>
          <a:xfrm rot="5400000">
            <a:off x="7106800" y="469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6"/>
          <p:cNvSpPr/>
          <p:nvPr/>
        </p:nvSpPr>
        <p:spPr>
          <a:xfrm rot="5400000">
            <a:off x="7517500" y="1079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16"/>
          <p:cNvSpPr/>
          <p:nvPr/>
        </p:nvSpPr>
        <p:spPr>
          <a:xfrm rot="5400000">
            <a:off x="7106800" y="1078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6"/>
          <p:cNvSpPr/>
          <p:nvPr/>
        </p:nvSpPr>
        <p:spPr>
          <a:xfrm rot="5400000">
            <a:off x="8338900" y="-139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6"/>
          <p:cNvSpPr/>
          <p:nvPr/>
        </p:nvSpPr>
        <p:spPr>
          <a:xfrm rot="5400000">
            <a:off x="8338900" y="164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16"/>
          <p:cNvSpPr/>
          <p:nvPr/>
        </p:nvSpPr>
        <p:spPr>
          <a:xfrm rot="5400000">
            <a:off x="7928200" y="164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6"/>
          <p:cNvSpPr/>
          <p:nvPr/>
        </p:nvSpPr>
        <p:spPr>
          <a:xfrm rot="5400000">
            <a:off x="7928200" y="-140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6"/>
          <p:cNvSpPr/>
          <p:nvPr/>
        </p:nvSpPr>
        <p:spPr>
          <a:xfrm rot="5400000">
            <a:off x="8338900" y="470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16"/>
          <p:cNvSpPr/>
          <p:nvPr/>
        </p:nvSpPr>
        <p:spPr>
          <a:xfrm rot="5400000">
            <a:off x="8338900" y="774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6"/>
          <p:cNvSpPr/>
          <p:nvPr/>
        </p:nvSpPr>
        <p:spPr>
          <a:xfrm rot="5400000">
            <a:off x="7928200" y="774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6"/>
          <p:cNvSpPr/>
          <p:nvPr/>
        </p:nvSpPr>
        <p:spPr>
          <a:xfrm rot="5400000">
            <a:off x="7928200" y="469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6"/>
          <p:cNvSpPr/>
          <p:nvPr/>
        </p:nvSpPr>
        <p:spPr>
          <a:xfrm rot="5400000">
            <a:off x="8338900" y="1080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6"/>
          <p:cNvSpPr/>
          <p:nvPr/>
        </p:nvSpPr>
        <p:spPr>
          <a:xfrm rot="5400000">
            <a:off x="7928200" y="1079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6"/>
          <p:cNvSpPr/>
          <p:nvPr/>
        </p:nvSpPr>
        <p:spPr>
          <a:xfrm rot="5400000">
            <a:off x="9160300" y="-138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6"/>
          <p:cNvSpPr/>
          <p:nvPr/>
        </p:nvSpPr>
        <p:spPr>
          <a:xfrm rot="5400000">
            <a:off x="9160300" y="165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6"/>
          <p:cNvSpPr/>
          <p:nvPr/>
        </p:nvSpPr>
        <p:spPr>
          <a:xfrm rot="5400000">
            <a:off x="8749600" y="165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6"/>
          <p:cNvSpPr/>
          <p:nvPr/>
        </p:nvSpPr>
        <p:spPr>
          <a:xfrm rot="5400000">
            <a:off x="8749600" y="-139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6"/>
          <p:cNvSpPr/>
          <p:nvPr/>
        </p:nvSpPr>
        <p:spPr>
          <a:xfrm rot="5400000">
            <a:off x="9160300" y="470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6"/>
          <p:cNvSpPr/>
          <p:nvPr/>
        </p:nvSpPr>
        <p:spPr>
          <a:xfrm rot="5400000">
            <a:off x="9160300" y="774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16"/>
          <p:cNvSpPr/>
          <p:nvPr/>
        </p:nvSpPr>
        <p:spPr>
          <a:xfrm rot="5400000">
            <a:off x="8749600" y="774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6"/>
          <p:cNvSpPr/>
          <p:nvPr/>
        </p:nvSpPr>
        <p:spPr>
          <a:xfrm rot="5400000">
            <a:off x="8749600" y="470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6"/>
          <p:cNvSpPr/>
          <p:nvPr/>
        </p:nvSpPr>
        <p:spPr>
          <a:xfrm rot="5400000">
            <a:off x="9160300" y="1080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6"/>
          <p:cNvSpPr/>
          <p:nvPr/>
        </p:nvSpPr>
        <p:spPr>
          <a:xfrm rot="5400000">
            <a:off x="8749600" y="1079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6"/>
          <p:cNvSpPr/>
          <p:nvPr/>
        </p:nvSpPr>
        <p:spPr>
          <a:xfrm rot="5400000">
            <a:off x="5053300" y="468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6"/>
          <p:cNvSpPr/>
          <p:nvPr/>
        </p:nvSpPr>
        <p:spPr>
          <a:xfrm rot="5400000">
            <a:off x="5053300" y="772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6"/>
          <p:cNvSpPr/>
          <p:nvPr/>
        </p:nvSpPr>
        <p:spPr>
          <a:xfrm rot="5400000">
            <a:off x="4642600" y="772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6"/>
          <p:cNvSpPr/>
          <p:nvPr/>
        </p:nvSpPr>
        <p:spPr>
          <a:xfrm rot="5400000">
            <a:off x="4642600" y="467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16"/>
          <p:cNvSpPr/>
          <p:nvPr/>
        </p:nvSpPr>
        <p:spPr>
          <a:xfrm rot="5400000">
            <a:off x="5053300" y="1077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6"/>
          <p:cNvSpPr/>
          <p:nvPr/>
        </p:nvSpPr>
        <p:spPr>
          <a:xfrm rot="5400000">
            <a:off x="4642600" y="1076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6"/>
          <p:cNvSpPr/>
          <p:nvPr/>
        </p:nvSpPr>
        <p:spPr>
          <a:xfrm rot="5400000">
            <a:off x="5874700" y="-140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6"/>
          <p:cNvSpPr/>
          <p:nvPr/>
        </p:nvSpPr>
        <p:spPr>
          <a:xfrm rot="5400000">
            <a:off x="5874700" y="163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6"/>
          <p:cNvSpPr/>
          <p:nvPr/>
        </p:nvSpPr>
        <p:spPr>
          <a:xfrm rot="5400000">
            <a:off x="5464000" y="163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6"/>
          <p:cNvSpPr/>
          <p:nvPr/>
        </p:nvSpPr>
        <p:spPr>
          <a:xfrm rot="5400000">
            <a:off x="5464000" y="-141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6"/>
          <p:cNvSpPr/>
          <p:nvPr/>
        </p:nvSpPr>
        <p:spPr>
          <a:xfrm rot="5400000">
            <a:off x="5874700" y="468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16"/>
          <p:cNvSpPr/>
          <p:nvPr/>
        </p:nvSpPr>
        <p:spPr>
          <a:xfrm rot="5400000">
            <a:off x="5874700" y="772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6"/>
          <p:cNvSpPr/>
          <p:nvPr/>
        </p:nvSpPr>
        <p:spPr>
          <a:xfrm rot="5400000">
            <a:off x="5464000" y="772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16"/>
          <p:cNvSpPr/>
          <p:nvPr/>
        </p:nvSpPr>
        <p:spPr>
          <a:xfrm rot="5400000">
            <a:off x="5464000" y="467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16"/>
          <p:cNvSpPr/>
          <p:nvPr/>
        </p:nvSpPr>
        <p:spPr>
          <a:xfrm rot="5400000">
            <a:off x="5874700" y="10783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16"/>
          <p:cNvSpPr/>
          <p:nvPr/>
        </p:nvSpPr>
        <p:spPr>
          <a:xfrm rot="5400000">
            <a:off x="5464000" y="1077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6"/>
          <p:cNvSpPr/>
          <p:nvPr/>
        </p:nvSpPr>
        <p:spPr>
          <a:xfrm rot="5400000">
            <a:off x="6696100" y="-140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6"/>
          <p:cNvSpPr/>
          <p:nvPr/>
        </p:nvSpPr>
        <p:spPr>
          <a:xfrm rot="5400000">
            <a:off x="66961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6"/>
          <p:cNvSpPr/>
          <p:nvPr/>
        </p:nvSpPr>
        <p:spPr>
          <a:xfrm rot="5400000">
            <a:off x="6285400" y="163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6"/>
          <p:cNvSpPr/>
          <p:nvPr/>
        </p:nvSpPr>
        <p:spPr>
          <a:xfrm rot="5400000">
            <a:off x="6285400" y="-141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6"/>
          <p:cNvSpPr/>
          <p:nvPr/>
        </p:nvSpPr>
        <p:spPr>
          <a:xfrm rot="5400000">
            <a:off x="6696100" y="469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6"/>
          <p:cNvSpPr/>
          <p:nvPr/>
        </p:nvSpPr>
        <p:spPr>
          <a:xfrm rot="5400000">
            <a:off x="66961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6"/>
          <p:cNvSpPr/>
          <p:nvPr/>
        </p:nvSpPr>
        <p:spPr>
          <a:xfrm rot="5400000">
            <a:off x="6285400" y="773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6"/>
          <p:cNvSpPr/>
          <p:nvPr/>
        </p:nvSpPr>
        <p:spPr>
          <a:xfrm rot="5400000">
            <a:off x="6285400" y="468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6"/>
          <p:cNvSpPr/>
          <p:nvPr/>
        </p:nvSpPr>
        <p:spPr>
          <a:xfrm rot="5400000">
            <a:off x="6696100" y="1078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6"/>
          <p:cNvSpPr/>
          <p:nvPr/>
        </p:nvSpPr>
        <p:spPr>
          <a:xfrm rot="5400000">
            <a:off x="6285400" y="10713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6"/>
          <p:cNvSpPr/>
          <p:nvPr/>
        </p:nvSpPr>
        <p:spPr>
          <a:xfrm rot="5400000">
            <a:off x="3847000" y="468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6"/>
          <p:cNvSpPr/>
          <p:nvPr/>
        </p:nvSpPr>
        <p:spPr>
          <a:xfrm rot="5400000">
            <a:off x="4257700" y="1078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6"/>
          <p:cNvSpPr/>
          <p:nvPr/>
        </p:nvSpPr>
        <p:spPr>
          <a:xfrm rot="5400000">
            <a:off x="3847000" y="10778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16"/>
          <p:cNvSpPr/>
          <p:nvPr/>
        </p:nvSpPr>
        <p:spPr>
          <a:xfrm rot="10800000">
            <a:off x="828775" y="971550"/>
            <a:ext cx="3626075" cy="1433775"/>
          </a:xfrm>
          <a:prstGeom prst="flowChartDisplay">
            <a:avLst/>
          </a:prstGeom>
          <a:solidFill>
            <a:srgbClr val="D0E0E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6"/>
          <p:cNvSpPr txBox="1"/>
          <p:nvPr/>
        </p:nvSpPr>
        <p:spPr>
          <a:xfrm>
            <a:off x="893975" y="1187800"/>
            <a:ext cx="3243300" cy="11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Ett tåg anländer till stationen. Istället för att använda sina egna bromsar, hakar tåget fast sig i en krok som är kopplad till en kabelbroms vilken sitter under rälsen. </a:t>
            </a:r>
            <a:endParaRPr/>
          </a:p>
        </p:txBody>
      </p:sp>
      <p:sp>
        <p:nvSpPr>
          <p:cNvPr id="475" name="Google Shape;475;p16"/>
          <p:cNvSpPr txBox="1"/>
          <p:nvPr/>
        </p:nvSpPr>
        <p:spPr>
          <a:xfrm>
            <a:off x="1033488" y="2706488"/>
            <a:ext cx="31728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 vikttornet lagras lägesenergin i vikterna. Vikterna kan sedan släppas ned för att få våra turbiner som är kopplade till en generator att snurra. Generatorn omvandlar denna rörelseenergin till elektrisk energi.</a:t>
            </a:r>
            <a:r>
              <a:rPr lang="en-GB"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6" name="Google Shape;476;p16"/>
          <p:cNvSpPr txBox="1"/>
          <p:nvPr/>
        </p:nvSpPr>
        <p:spPr>
          <a:xfrm>
            <a:off x="1114475" y="2491850"/>
            <a:ext cx="2899500" cy="29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Steg 3: Lagring och Produktion</a:t>
            </a:r>
            <a:endParaRPr b="1"/>
          </a:p>
        </p:txBody>
      </p:sp>
      <p:sp>
        <p:nvSpPr>
          <p:cNvPr id="477" name="Google Shape;477;p16"/>
          <p:cNvSpPr/>
          <p:nvPr/>
        </p:nvSpPr>
        <p:spPr>
          <a:xfrm>
            <a:off x="3085850" y="128025"/>
            <a:ext cx="2701500" cy="546000"/>
          </a:xfrm>
          <a:prstGeom prst="wedgeRectCallout">
            <a:avLst>
              <a:gd fmla="val -28504" name="adj1"/>
              <a:gd fmla="val 49469" name="adj2"/>
            </a:avLst>
          </a:prstGeom>
          <a:solidFill>
            <a:srgbClr val="D9D9D9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60000" dist="66675">
              <a:srgbClr val="000000">
                <a:alpha val="7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6"/>
          <p:cNvSpPr txBox="1"/>
          <p:nvPr/>
        </p:nvSpPr>
        <p:spPr>
          <a:xfrm>
            <a:off x="3070450" y="113050"/>
            <a:ext cx="2701500" cy="692100"/>
          </a:xfrm>
          <a:prstGeom prst="rect">
            <a:avLst/>
          </a:prstGeom>
          <a:solidFill>
            <a:srgbClr val="D9D9D9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60000" dist="66675">
              <a:srgbClr val="000000">
                <a:alpha val="71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100"/>
              <a:t>Fyra steg:</a:t>
            </a:r>
            <a:endParaRPr b="1" sz="3100"/>
          </a:p>
        </p:txBody>
      </p:sp>
      <p:sp>
        <p:nvSpPr>
          <p:cNvPr id="479" name="Google Shape;479;p16"/>
          <p:cNvSpPr/>
          <p:nvPr/>
        </p:nvSpPr>
        <p:spPr>
          <a:xfrm>
            <a:off x="4223150" y="1559300"/>
            <a:ext cx="3857775" cy="1579675"/>
          </a:xfrm>
          <a:prstGeom prst="flowChartDisplay">
            <a:avLst/>
          </a:prstGeom>
          <a:solidFill>
            <a:srgbClr val="CFE2F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6"/>
          <p:cNvSpPr txBox="1"/>
          <p:nvPr/>
        </p:nvSpPr>
        <p:spPr>
          <a:xfrm>
            <a:off x="4599900" y="1904138"/>
            <a:ext cx="3324300" cy="6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Kroken samt kabelbromsen sitter fast i en vajer som är kopplad till till ett torn med vikter. Gravitationen gör då att tåget bromsas in samtidigt som vikterna lyfts upp i tornet.</a:t>
            </a:r>
            <a:endParaRPr/>
          </a:p>
        </p:txBody>
      </p:sp>
      <p:sp>
        <p:nvSpPr>
          <p:cNvPr id="481" name="Google Shape;481;p16"/>
          <p:cNvSpPr txBox="1"/>
          <p:nvPr/>
        </p:nvSpPr>
        <p:spPr>
          <a:xfrm>
            <a:off x="4912638" y="1576138"/>
            <a:ext cx="2288100" cy="29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Steg 2: Vikterna höjs</a:t>
            </a:r>
            <a:endParaRPr b="1"/>
          </a:p>
        </p:txBody>
      </p:sp>
      <p:sp>
        <p:nvSpPr>
          <p:cNvPr id="482" name="Google Shape;482;p16"/>
          <p:cNvSpPr/>
          <p:nvPr/>
        </p:nvSpPr>
        <p:spPr>
          <a:xfrm rot="5400000">
            <a:off x="154950" y="437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6"/>
          <p:cNvSpPr/>
          <p:nvPr/>
        </p:nvSpPr>
        <p:spPr>
          <a:xfrm rot="5400000">
            <a:off x="-255750" y="437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6"/>
          <p:cNvSpPr/>
          <p:nvPr/>
        </p:nvSpPr>
        <p:spPr>
          <a:xfrm rot="5400000">
            <a:off x="976350" y="4376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6"/>
          <p:cNvSpPr/>
          <p:nvPr/>
        </p:nvSpPr>
        <p:spPr>
          <a:xfrm rot="5400000">
            <a:off x="565650" y="4375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6"/>
          <p:cNvSpPr/>
          <p:nvPr/>
        </p:nvSpPr>
        <p:spPr>
          <a:xfrm rot="5400000">
            <a:off x="1797750" y="4376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6"/>
          <p:cNvSpPr/>
          <p:nvPr/>
        </p:nvSpPr>
        <p:spPr>
          <a:xfrm rot="5400000">
            <a:off x="1387050" y="437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16"/>
          <p:cNvSpPr/>
          <p:nvPr/>
        </p:nvSpPr>
        <p:spPr>
          <a:xfrm rot="5400000">
            <a:off x="2627650" y="437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16"/>
          <p:cNvSpPr/>
          <p:nvPr/>
        </p:nvSpPr>
        <p:spPr>
          <a:xfrm rot="5400000">
            <a:off x="2216950" y="4373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16"/>
          <p:cNvSpPr/>
          <p:nvPr/>
        </p:nvSpPr>
        <p:spPr>
          <a:xfrm rot="5400000">
            <a:off x="3449050" y="4375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6"/>
          <p:cNvSpPr/>
          <p:nvPr/>
        </p:nvSpPr>
        <p:spPr>
          <a:xfrm rot="5400000">
            <a:off x="3038350" y="4374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16"/>
          <p:cNvSpPr/>
          <p:nvPr/>
        </p:nvSpPr>
        <p:spPr>
          <a:xfrm rot="5400000">
            <a:off x="4270450" y="437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6"/>
          <p:cNvSpPr/>
          <p:nvPr/>
        </p:nvSpPr>
        <p:spPr>
          <a:xfrm rot="5400000">
            <a:off x="3859750" y="437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6"/>
          <p:cNvSpPr/>
          <p:nvPr/>
        </p:nvSpPr>
        <p:spPr>
          <a:xfrm rot="5400000">
            <a:off x="5066050" y="437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6"/>
          <p:cNvSpPr/>
          <p:nvPr/>
        </p:nvSpPr>
        <p:spPr>
          <a:xfrm rot="5400000">
            <a:off x="4655350" y="43737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6"/>
          <p:cNvSpPr/>
          <p:nvPr/>
        </p:nvSpPr>
        <p:spPr>
          <a:xfrm rot="5400000">
            <a:off x="7530250" y="4376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6"/>
          <p:cNvSpPr/>
          <p:nvPr/>
        </p:nvSpPr>
        <p:spPr>
          <a:xfrm rot="5400000">
            <a:off x="7119550" y="437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6"/>
          <p:cNvSpPr/>
          <p:nvPr/>
        </p:nvSpPr>
        <p:spPr>
          <a:xfrm rot="5400000">
            <a:off x="7940950" y="43760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6"/>
          <p:cNvSpPr/>
          <p:nvPr/>
        </p:nvSpPr>
        <p:spPr>
          <a:xfrm rot="5400000">
            <a:off x="8351650" y="43769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6"/>
          <p:cNvSpPr/>
          <p:nvPr/>
        </p:nvSpPr>
        <p:spPr>
          <a:xfrm rot="5400000">
            <a:off x="9173050" y="43773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16"/>
          <p:cNvSpPr/>
          <p:nvPr/>
        </p:nvSpPr>
        <p:spPr>
          <a:xfrm rot="5400000">
            <a:off x="8762350" y="43764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6"/>
          <p:cNvSpPr/>
          <p:nvPr/>
        </p:nvSpPr>
        <p:spPr>
          <a:xfrm rot="5400000">
            <a:off x="5887450" y="43751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6"/>
          <p:cNvSpPr/>
          <p:nvPr/>
        </p:nvSpPr>
        <p:spPr>
          <a:xfrm rot="5400000">
            <a:off x="5476750" y="43742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6"/>
          <p:cNvSpPr/>
          <p:nvPr/>
        </p:nvSpPr>
        <p:spPr>
          <a:xfrm rot="5400000">
            <a:off x="6708850" y="43755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16"/>
          <p:cNvSpPr/>
          <p:nvPr/>
        </p:nvSpPr>
        <p:spPr>
          <a:xfrm rot="5400000">
            <a:off x="6298150" y="43746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16"/>
          <p:cNvSpPr/>
          <p:nvPr/>
        </p:nvSpPr>
        <p:spPr>
          <a:xfrm rot="5400000">
            <a:off x="172250" y="4713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16"/>
          <p:cNvSpPr/>
          <p:nvPr/>
        </p:nvSpPr>
        <p:spPr>
          <a:xfrm rot="5400000">
            <a:off x="-238450" y="4712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16"/>
          <p:cNvSpPr/>
          <p:nvPr/>
        </p:nvSpPr>
        <p:spPr>
          <a:xfrm rot="5400000">
            <a:off x="993650" y="4714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6"/>
          <p:cNvSpPr/>
          <p:nvPr/>
        </p:nvSpPr>
        <p:spPr>
          <a:xfrm rot="5400000">
            <a:off x="582950" y="4713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6"/>
          <p:cNvSpPr/>
          <p:nvPr/>
        </p:nvSpPr>
        <p:spPr>
          <a:xfrm rot="5400000">
            <a:off x="1815050" y="4714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16"/>
          <p:cNvSpPr/>
          <p:nvPr/>
        </p:nvSpPr>
        <p:spPr>
          <a:xfrm rot="5400000">
            <a:off x="1404350" y="4713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6"/>
          <p:cNvSpPr/>
          <p:nvPr/>
        </p:nvSpPr>
        <p:spPr>
          <a:xfrm rot="5400000">
            <a:off x="2644950" y="4712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6"/>
          <p:cNvSpPr/>
          <p:nvPr/>
        </p:nvSpPr>
        <p:spPr>
          <a:xfrm rot="5400000">
            <a:off x="2234250" y="4711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6"/>
          <p:cNvSpPr/>
          <p:nvPr/>
        </p:nvSpPr>
        <p:spPr>
          <a:xfrm rot="5400000">
            <a:off x="3466350" y="4713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6"/>
          <p:cNvSpPr/>
          <p:nvPr/>
        </p:nvSpPr>
        <p:spPr>
          <a:xfrm rot="5400000">
            <a:off x="3055650" y="4712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16"/>
          <p:cNvSpPr/>
          <p:nvPr/>
        </p:nvSpPr>
        <p:spPr>
          <a:xfrm rot="5400000">
            <a:off x="4287750" y="4713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16"/>
          <p:cNvSpPr/>
          <p:nvPr/>
        </p:nvSpPr>
        <p:spPr>
          <a:xfrm rot="5400000">
            <a:off x="3877050" y="4712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16"/>
          <p:cNvSpPr/>
          <p:nvPr/>
        </p:nvSpPr>
        <p:spPr>
          <a:xfrm rot="5400000">
            <a:off x="5083350" y="4712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16"/>
          <p:cNvSpPr/>
          <p:nvPr/>
        </p:nvSpPr>
        <p:spPr>
          <a:xfrm rot="5400000">
            <a:off x="4672650" y="47118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16"/>
          <p:cNvSpPr/>
          <p:nvPr/>
        </p:nvSpPr>
        <p:spPr>
          <a:xfrm rot="5400000">
            <a:off x="7547550" y="4714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6"/>
          <p:cNvSpPr/>
          <p:nvPr/>
        </p:nvSpPr>
        <p:spPr>
          <a:xfrm rot="5400000">
            <a:off x="7136850" y="4713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6"/>
          <p:cNvSpPr/>
          <p:nvPr/>
        </p:nvSpPr>
        <p:spPr>
          <a:xfrm rot="5400000">
            <a:off x="8368950" y="47149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16"/>
          <p:cNvSpPr/>
          <p:nvPr/>
        </p:nvSpPr>
        <p:spPr>
          <a:xfrm rot="5400000">
            <a:off x="7958250" y="47140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16"/>
          <p:cNvSpPr/>
          <p:nvPr/>
        </p:nvSpPr>
        <p:spPr>
          <a:xfrm rot="5400000">
            <a:off x="9190350" y="47154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6"/>
          <p:cNvSpPr/>
          <p:nvPr/>
        </p:nvSpPr>
        <p:spPr>
          <a:xfrm rot="5400000">
            <a:off x="8779650" y="47145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16"/>
          <p:cNvSpPr/>
          <p:nvPr/>
        </p:nvSpPr>
        <p:spPr>
          <a:xfrm rot="5400000">
            <a:off x="5904750" y="47131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6"/>
          <p:cNvSpPr/>
          <p:nvPr/>
        </p:nvSpPr>
        <p:spPr>
          <a:xfrm rot="5400000">
            <a:off x="5494050" y="471225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6"/>
          <p:cNvSpPr/>
          <p:nvPr/>
        </p:nvSpPr>
        <p:spPr>
          <a:xfrm rot="5400000">
            <a:off x="6726150" y="47136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6"/>
          <p:cNvSpPr/>
          <p:nvPr/>
        </p:nvSpPr>
        <p:spPr>
          <a:xfrm rot="5400000">
            <a:off x="6315450" y="4712700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6"/>
          <p:cNvSpPr/>
          <p:nvPr/>
        </p:nvSpPr>
        <p:spPr>
          <a:xfrm flipH="1" rot="10800000">
            <a:off x="4222452" y="3261325"/>
            <a:ext cx="3809200" cy="1579700"/>
          </a:xfrm>
          <a:prstGeom prst="flowChartDisplay">
            <a:avLst/>
          </a:prstGeom>
          <a:solidFill>
            <a:srgbClr val="D0E0E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16"/>
          <p:cNvSpPr txBox="1"/>
          <p:nvPr/>
        </p:nvSpPr>
        <p:spPr>
          <a:xfrm>
            <a:off x="4907025" y="3256099"/>
            <a:ext cx="2288100" cy="29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Steg 4: </a:t>
            </a:r>
            <a:r>
              <a:rPr b="1" lang="en-GB"/>
              <a:t>Distribution</a:t>
            </a:r>
            <a:endParaRPr b="1"/>
          </a:p>
        </p:txBody>
      </p:sp>
      <p:sp>
        <p:nvSpPr>
          <p:cNvPr id="532" name="Google Shape;532;p16"/>
          <p:cNvSpPr txBox="1"/>
          <p:nvPr/>
        </p:nvSpPr>
        <p:spPr>
          <a:xfrm>
            <a:off x="4866202" y="3596050"/>
            <a:ext cx="2766900" cy="11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Elen distribueras sedan till elnätet. Vikterna kommer att släppas ned när det är brist med </a:t>
            </a:r>
            <a:r>
              <a:rPr lang="en-GB"/>
              <a:t>elektricitet</a:t>
            </a:r>
            <a:r>
              <a:rPr lang="en-GB"/>
              <a:t>, vilket jämnar ut energikurvan.</a:t>
            </a:r>
            <a:endParaRPr/>
          </a:p>
        </p:txBody>
      </p:sp>
      <p:sp>
        <p:nvSpPr>
          <p:cNvPr id="533" name="Google Shape;533;p16"/>
          <p:cNvSpPr txBox="1"/>
          <p:nvPr/>
        </p:nvSpPr>
        <p:spPr>
          <a:xfrm>
            <a:off x="1320900" y="951613"/>
            <a:ext cx="2288100" cy="295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Steg 1: Kabelbroms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4A7D6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7"/>
          <p:cNvSpPr/>
          <p:nvPr/>
        </p:nvSpPr>
        <p:spPr>
          <a:xfrm rot="5400000">
            <a:off x="7436438" y="371149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7"/>
          <p:cNvSpPr/>
          <p:nvPr/>
        </p:nvSpPr>
        <p:spPr>
          <a:xfrm rot="5400000">
            <a:off x="7436438" y="41262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17"/>
          <p:cNvSpPr/>
          <p:nvPr/>
        </p:nvSpPr>
        <p:spPr>
          <a:xfrm rot="5400000">
            <a:off x="6943404" y="41262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17"/>
          <p:cNvSpPr/>
          <p:nvPr/>
        </p:nvSpPr>
        <p:spPr>
          <a:xfrm rot="5400000">
            <a:off x="6943404" y="37102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17"/>
          <p:cNvSpPr/>
          <p:nvPr/>
        </p:nvSpPr>
        <p:spPr>
          <a:xfrm rot="5400000">
            <a:off x="7436438" y="454346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17"/>
          <p:cNvSpPr/>
          <p:nvPr/>
        </p:nvSpPr>
        <p:spPr>
          <a:xfrm rot="5400000">
            <a:off x="7436438" y="49582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17"/>
          <p:cNvSpPr/>
          <p:nvPr/>
        </p:nvSpPr>
        <p:spPr>
          <a:xfrm rot="5400000">
            <a:off x="6943404" y="49582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17"/>
          <p:cNvSpPr/>
          <p:nvPr/>
        </p:nvSpPr>
        <p:spPr>
          <a:xfrm rot="5400000">
            <a:off x="6943404" y="454223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17"/>
          <p:cNvSpPr/>
          <p:nvPr/>
        </p:nvSpPr>
        <p:spPr>
          <a:xfrm rot="5400000">
            <a:off x="7436438" y="53754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7"/>
          <p:cNvSpPr/>
          <p:nvPr/>
        </p:nvSpPr>
        <p:spPr>
          <a:xfrm rot="5400000">
            <a:off x="6943404" y="537420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17"/>
          <p:cNvSpPr/>
          <p:nvPr/>
        </p:nvSpPr>
        <p:spPr>
          <a:xfrm rot="5400000">
            <a:off x="8422505" y="371210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7"/>
          <p:cNvSpPr/>
          <p:nvPr/>
        </p:nvSpPr>
        <p:spPr>
          <a:xfrm rot="5400000">
            <a:off x="8422505" y="412686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7"/>
          <p:cNvSpPr/>
          <p:nvPr/>
        </p:nvSpPr>
        <p:spPr>
          <a:xfrm rot="5400000">
            <a:off x="7929471" y="412686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17"/>
          <p:cNvSpPr/>
          <p:nvPr/>
        </p:nvSpPr>
        <p:spPr>
          <a:xfrm rot="5400000">
            <a:off x="7929471" y="37102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7"/>
          <p:cNvSpPr/>
          <p:nvPr/>
        </p:nvSpPr>
        <p:spPr>
          <a:xfrm rot="5400000">
            <a:off x="8422505" y="454407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17"/>
          <p:cNvSpPr/>
          <p:nvPr/>
        </p:nvSpPr>
        <p:spPr>
          <a:xfrm rot="5400000">
            <a:off x="8422505" y="495883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17"/>
          <p:cNvSpPr/>
          <p:nvPr/>
        </p:nvSpPr>
        <p:spPr>
          <a:xfrm rot="5400000">
            <a:off x="7929471" y="495883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7"/>
          <p:cNvSpPr/>
          <p:nvPr/>
        </p:nvSpPr>
        <p:spPr>
          <a:xfrm rot="5400000">
            <a:off x="7929471" y="45428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7"/>
          <p:cNvSpPr/>
          <p:nvPr/>
        </p:nvSpPr>
        <p:spPr>
          <a:xfrm rot="5400000">
            <a:off x="8422505" y="53760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17"/>
          <p:cNvSpPr/>
          <p:nvPr/>
        </p:nvSpPr>
        <p:spPr>
          <a:xfrm rot="5400000">
            <a:off x="7929471" y="53748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17"/>
          <p:cNvSpPr/>
          <p:nvPr/>
        </p:nvSpPr>
        <p:spPr>
          <a:xfrm rot="5400000">
            <a:off x="9408573" y="37127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7"/>
          <p:cNvSpPr/>
          <p:nvPr/>
        </p:nvSpPr>
        <p:spPr>
          <a:xfrm rot="5400000">
            <a:off x="9408573" y="41274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7"/>
          <p:cNvSpPr/>
          <p:nvPr/>
        </p:nvSpPr>
        <p:spPr>
          <a:xfrm rot="5400000">
            <a:off x="8915539" y="41274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7"/>
          <p:cNvSpPr/>
          <p:nvPr/>
        </p:nvSpPr>
        <p:spPr>
          <a:xfrm rot="5400000">
            <a:off x="8915539" y="371149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17"/>
          <p:cNvSpPr/>
          <p:nvPr/>
        </p:nvSpPr>
        <p:spPr>
          <a:xfrm rot="5400000">
            <a:off x="9408573" y="454469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17"/>
          <p:cNvSpPr/>
          <p:nvPr/>
        </p:nvSpPr>
        <p:spPr>
          <a:xfrm rot="5400000">
            <a:off x="9408573" y="49594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17"/>
          <p:cNvSpPr/>
          <p:nvPr/>
        </p:nvSpPr>
        <p:spPr>
          <a:xfrm rot="5400000">
            <a:off x="8915539" y="495944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7"/>
          <p:cNvSpPr/>
          <p:nvPr/>
        </p:nvSpPr>
        <p:spPr>
          <a:xfrm rot="5400000">
            <a:off x="8915539" y="454346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17"/>
          <p:cNvSpPr/>
          <p:nvPr/>
        </p:nvSpPr>
        <p:spPr>
          <a:xfrm rot="5400000">
            <a:off x="9408573" y="537666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7"/>
          <p:cNvSpPr/>
          <p:nvPr/>
        </p:nvSpPr>
        <p:spPr>
          <a:xfrm rot="5400000">
            <a:off x="8915539" y="53754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17"/>
          <p:cNvSpPr/>
          <p:nvPr/>
        </p:nvSpPr>
        <p:spPr>
          <a:xfrm rot="5400000">
            <a:off x="4478234" y="37275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7"/>
          <p:cNvSpPr/>
          <p:nvPr/>
        </p:nvSpPr>
        <p:spPr>
          <a:xfrm rot="5400000">
            <a:off x="4478234" y="41423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17"/>
          <p:cNvSpPr/>
          <p:nvPr/>
        </p:nvSpPr>
        <p:spPr>
          <a:xfrm rot="5400000">
            <a:off x="3985200" y="414231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7"/>
          <p:cNvSpPr/>
          <p:nvPr/>
        </p:nvSpPr>
        <p:spPr>
          <a:xfrm rot="5400000">
            <a:off x="3985200" y="37263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7"/>
          <p:cNvSpPr/>
          <p:nvPr/>
        </p:nvSpPr>
        <p:spPr>
          <a:xfrm rot="5400000">
            <a:off x="4478234" y="45595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7"/>
          <p:cNvSpPr/>
          <p:nvPr/>
        </p:nvSpPr>
        <p:spPr>
          <a:xfrm rot="5400000">
            <a:off x="4478234" y="497428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17"/>
          <p:cNvSpPr/>
          <p:nvPr/>
        </p:nvSpPr>
        <p:spPr>
          <a:xfrm rot="5400000">
            <a:off x="3985200" y="497428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7"/>
          <p:cNvSpPr/>
          <p:nvPr/>
        </p:nvSpPr>
        <p:spPr>
          <a:xfrm rot="5400000">
            <a:off x="3985200" y="45583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17"/>
          <p:cNvSpPr/>
          <p:nvPr/>
        </p:nvSpPr>
        <p:spPr>
          <a:xfrm rot="5400000">
            <a:off x="4478234" y="53915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17"/>
          <p:cNvSpPr/>
          <p:nvPr/>
        </p:nvSpPr>
        <p:spPr>
          <a:xfrm rot="5400000">
            <a:off x="3985200" y="53902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17"/>
          <p:cNvSpPr/>
          <p:nvPr/>
        </p:nvSpPr>
        <p:spPr>
          <a:xfrm rot="5400000">
            <a:off x="5464302" y="37281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17"/>
          <p:cNvSpPr/>
          <p:nvPr/>
        </p:nvSpPr>
        <p:spPr>
          <a:xfrm rot="5400000">
            <a:off x="5464302" y="41429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17"/>
          <p:cNvSpPr/>
          <p:nvPr/>
        </p:nvSpPr>
        <p:spPr>
          <a:xfrm rot="5400000">
            <a:off x="4971268" y="41429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17"/>
          <p:cNvSpPr/>
          <p:nvPr/>
        </p:nvSpPr>
        <p:spPr>
          <a:xfrm rot="5400000">
            <a:off x="4971268" y="37269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17"/>
          <p:cNvSpPr/>
          <p:nvPr/>
        </p:nvSpPr>
        <p:spPr>
          <a:xfrm rot="5400000">
            <a:off x="5464302" y="45601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17"/>
          <p:cNvSpPr/>
          <p:nvPr/>
        </p:nvSpPr>
        <p:spPr>
          <a:xfrm rot="5400000">
            <a:off x="5464302" y="49749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17"/>
          <p:cNvSpPr/>
          <p:nvPr/>
        </p:nvSpPr>
        <p:spPr>
          <a:xfrm rot="5400000">
            <a:off x="4971268" y="49749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7"/>
          <p:cNvSpPr/>
          <p:nvPr/>
        </p:nvSpPr>
        <p:spPr>
          <a:xfrm rot="5400000">
            <a:off x="4971268" y="45589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7"/>
          <p:cNvSpPr/>
          <p:nvPr/>
        </p:nvSpPr>
        <p:spPr>
          <a:xfrm rot="5400000">
            <a:off x="5464302" y="53921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17"/>
          <p:cNvSpPr/>
          <p:nvPr/>
        </p:nvSpPr>
        <p:spPr>
          <a:xfrm rot="5400000">
            <a:off x="4971268" y="539088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7"/>
          <p:cNvSpPr/>
          <p:nvPr/>
        </p:nvSpPr>
        <p:spPr>
          <a:xfrm rot="5400000">
            <a:off x="6450370" y="372878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7"/>
          <p:cNvSpPr/>
          <p:nvPr/>
        </p:nvSpPr>
        <p:spPr>
          <a:xfrm rot="5400000">
            <a:off x="6450370" y="41435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7"/>
          <p:cNvSpPr/>
          <p:nvPr/>
        </p:nvSpPr>
        <p:spPr>
          <a:xfrm rot="5400000">
            <a:off x="5957336" y="41435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7"/>
          <p:cNvSpPr/>
          <p:nvPr/>
        </p:nvSpPr>
        <p:spPr>
          <a:xfrm rot="5400000">
            <a:off x="5957336" y="37275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7"/>
          <p:cNvSpPr/>
          <p:nvPr/>
        </p:nvSpPr>
        <p:spPr>
          <a:xfrm rot="5400000">
            <a:off x="6450370" y="45607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7"/>
          <p:cNvSpPr/>
          <p:nvPr/>
        </p:nvSpPr>
        <p:spPr>
          <a:xfrm rot="5400000">
            <a:off x="6450370" y="49755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17"/>
          <p:cNvSpPr/>
          <p:nvPr/>
        </p:nvSpPr>
        <p:spPr>
          <a:xfrm rot="5400000">
            <a:off x="5957336" y="49755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7"/>
          <p:cNvSpPr/>
          <p:nvPr/>
        </p:nvSpPr>
        <p:spPr>
          <a:xfrm rot="5400000">
            <a:off x="5957336" y="455953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17"/>
          <p:cNvSpPr/>
          <p:nvPr/>
        </p:nvSpPr>
        <p:spPr>
          <a:xfrm rot="5400000">
            <a:off x="6450370" y="53927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17"/>
          <p:cNvSpPr/>
          <p:nvPr/>
        </p:nvSpPr>
        <p:spPr>
          <a:xfrm rot="5400000">
            <a:off x="5957336" y="53915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17"/>
          <p:cNvSpPr/>
          <p:nvPr/>
        </p:nvSpPr>
        <p:spPr>
          <a:xfrm rot="5400000">
            <a:off x="1515514" y="36808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7"/>
          <p:cNvSpPr/>
          <p:nvPr/>
        </p:nvSpPr>
        <p:spPr>
          <a:xfrm rot="5400000">
            <a:off x="1515514" y="40955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17"/>
          <p:cNvSpPr/>
          <p:nvPr/>
        </p:nvSpPr>
        <p:spPr>
          <a:xfrm rot="5400000">
            <a:off x="1022480" y="40955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7"/>
          <p:cNvSpPr/>
          <p:nvPr/>
        </p:nvSpPr>
        <p:spPr>
          <a:xfrm rot="5400000">
            <a:off x="1022480" y="36795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17"/>
          <p:cNvSpPr/>
          <p:nvPr/>
        </p:nvSpPr>
        <p:spPr>
          <a:xfrm rot="5400000">
            <a:off x="1515514" y="45127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7"/>
          <p:cNvSpPr/>
          <p:nvPr/>
        </p:nvSpPr>
        <p:spPr>
          <a:xfrm rot="5400000">
            <a:off x="1515514" y="49275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17"/>
          <p:cNvSpPr/>
          <p:nvPr/>
        </p:nvSpPr>
        <p:spPr>
          <a:xfrm rot="5400000">
            <a:off x="1022480" y="49275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7"/>
          <p:cNvSpPr/>
          <p:nvPr/>
        </p:nvSpPr>
        <p:spPr>
          <a:xfrm rot="5400000">
            <a:off x="1022480" y="45115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17"/>
          <p:cNvSpPr/>
          <p:nvPr/>
        </p:nvSpPr>
        <p:spPr>
          <a:xfrm rot="5400000">
            <a:off x="1515514" y="53447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17"/>
          <p:cNvSpPr/>
          <p:nvPr/>
        </p:nvSpPr>
        <p:spPr>
          <a:xfrm rot="5400000">
            <a:off x="1026982" y="535369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7"/>
          <p:cNvSpPr/>
          <p:nvPr/>
        </p:nvSpPr>
        <p:spPr>
          <a:xfrm rot="5400000">
            <a:off x="2501582" y="36814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7"/>
          <p:cNvSpPr/>
          <p:nvPr/>
        </p:nvSpPr>
        <p:spPr>
          <a:xfrm rot="5400000">
            <a:off x="2501582" y="40961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7"/>
          <p:cNvSpPr/>
          <p:nvPr/>
        </p:nvSpPr>
        <p:spPr>
          <a:xfrm rot="5400000">
            <a:off x="2008548" y="40961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7"/>
          <p:cNvSpPr/>
          <p:nvPr/>
        </p:nvSpPr>
        <p:spPr>
          <a:xfrm rot="5400000">
            <a:off x="2008548" y="36802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17"/>
          <p:cNvSpPr/>
          <p:nvPr/>
        </p:nvSpPr>
        <p:spPr>
          <a:xfrm rot="5400000">
            <a:off x="2501582" y="45134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17"/>
          <p:cNvSpPr/>
          <p:nvPr/>
        </p:nvSpPr>
        <p:spPr>
          <a:xfrm rot="5400000">
            <a:off x="2501582" y="49281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17"/>
          <p:cNvSpPr/>
          <p:nvPr/>
        </p:nvSpPr>
        <p:spPr>
          <a:xfrm rot="5400000">
            <a:off x="2008548" y="49281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7"/>
          <p:cNvSpPr/>
          <p:nvPr/>
        </p:nvSpPr>
        <p:spPr>
          <a:xfrm rot="5400000">
            <a:off x="2008548" y="45121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17"/>
          <p:cNvSpPr/>
          <p:nvPr/>
        </p:nvSpPr>
        <p:spPr>
          <a:xfrm rot="5400000">
            <a:off x="2501582" y="53453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17"/>
          <p:cNvSpPr/>
          <p:nvPr/>
        </p:nvSpPr>
        <p:spPr>
          <a:xfrm rot="5400000">
            <a:off x="2008548" y="53441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17"/>
          <p:cNvSpPr/>
          <p:nvPr/>
        </p:nvSpPr>
        <p:spPr>
          <a:xfrm rot="5400000">
            <a:off x="3487649" y="36820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17"/>
          <p:cNvSpPr/>
          <p:nvPr/>
        </p:nvSpPr>
        <p:spPr>
          <a:xfrm rot="5400000">
            <a:off x="3487649" y="40968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17"/>
          <p:cNvSpPr/>
          <p:nvPr/>
        </p:nvSpPr>
        <p:spPr>
          <a:xfrm rot="5400000">
            <a:off x="2994615" y="40968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17"/>
          <p:cNvSpPr/>
          <p:nvPr/>
        </p:nvSpPr>
        <p:spPr>
          <a:xfrm rot="5400000">
            <a:off x="2994615" y="36808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17"/>
          <p:cNvSpPr/>
          <p:nvPr/>
        </p:nvSpPr>
        <p:spPr>
          <a:xfrm rot="5400000">
            <a:off x="3487649" y="451401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7"/>
          <p:cNvSpPr/>
          <p:nvPr/>
        </p:nvSpPr>
        <p:spPr>
          <a:xfrm rot="5400000">
            <a:off x="3487649" y="49287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17"/>
          <p:cNvSpPr/>
          <p:nvPr/>
        </p:nvSpPr>
        <p:spPr>
          <a:xfrm rot="5400000">
            <a:off x="2994615" y="49287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17"/>
          <p:cNvSpPr/>
          <p:nvPr/>
        </p:nvSpPr>
        <p:spPr>
          <a:xfrm rot="5400000">
            <a:off x="2994615" y="45127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17"/>
          <p:cNvSpPr/>
          <p:nvPr/>
        </p:nvSpPr>
        <p:spPr>
          <a:xfrm rot="5400000">
            <a:off x="3487649" y="534598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7"/>
          <p:cNvSpPr/>
          <p:nvPr/>
        </p:nvSpPr>
        <p:spPr>
          <a:xfrm rot="5400000">
            <a:off x="2994615" y="53447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17"/>
          <p:cNvSpPr/>
          <p:nvPr/>
        </p:nvSpPr>
        <p:spPr>
          <a:xfrm rot="5400000">
            <a:off x="-1433671" y="36885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17"/>
          <p:cNvSpPr/>
          <p:nvPr/>
        </p:nvSpPr>
        <p:spPr>
          <a:xfrm rot="5400000">
            <a:off x="-1433671" y="41032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17"/>
          <p:cNvSpPr/>
          <p:nvPr/>
        </p:nvSpPr>
        <p:spPr>
          <a:xfrm rot="5400000">
            <a:off x="-1926705" y="41032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17"/>
          <p:cNvSpPr/>
          <p:nvPr/>
        </p:nvSpPr>
        <p:spPr>
          <a:xfrm rot="5400000">
            <a:off x="-1926705" y="36872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17"/>
          <p:cNvSpPr/>
          <p:nvPr/>
        </p:nvSpPr>
        <p:spPr>
          <a:xfrm rot="5400000">
            <a:off x="-1433671" y="45204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7"/>
          <p:cNvSpPr/>
          <p:nvPr/>
        </p:nvSpPr>
        <p:spPr>
          <a:xfrm rot="5400000">
            <a:off x="-1433671" y="49352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17"/>
          <p:cNvSpPr/>
          <p:nvPr/>
        </p:nvSpPr>
        <p:spPr>
          <a:xfrm rot="5400000">
            <a:off x="-1926705" y="49352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7"/>
          <p:cNvSpPr/>
          <p:nvPr/>
        </p:nvSpPr>
        <p:spPr>
          <a:xfrm rot="5400000">
            <a:off x="-1926705" y="45192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17"/>
          <p:cNvSpPr/>
          <p:nvPr/>
        </p:nvSpPr>
        <p:spPr>
          <a:xfrm rot="5400000">
            <a:off x="-1433671" y="53524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17"/>
          <p:cNvSpPr/>
          <p:nvPr/>
        </p:nvSpPr>
        <p:spPr>
          <a:xfrm rot="5400000">
            <a:off x="-1926705" y="535124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17"/>
          <p:cNvSpPr/>
          <p:nvPr/>
        </p:nvSpPr>
        <p:spPr>
          <a:xfrm rot="5400000">
            <a:off x="-447603" y="368914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17"/>
          <p:cNvSpPr/>
          <p:nvPr/>
        </p:nvSpPr>
        <p:spPr>
          <a:xfrm rot="5400000">
            <a:off x="-447603" y="41038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17"/>
          <p:cNvSpPr/>
          <p:nvPr/>
        </p:nvSpPr>
        <p:spPr>
          <a:xfrm rot="5400000">
            <a:off x="-940637" y="41038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17"/>
          <p:cNvSpPr/>
          <p:nvPr/>
        </p:nvSpPr>
        <p:spPr>
          <a:xfrm rot="5400000">
            <a:off x="-940637" y="36879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7"/>
          <p:cNvSpPr/>
          <p:nvPr/>
        </p:nvSpPr>
        <p:spPr>
          <a:xfrm rot="5400000">
            <a:off x="-447603" y="45211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17"/>
          <p:cNvSpPr/>
          <p:nvPr/>
        </p:nvSpPr>
        <p:spPr>
          <a:xfrm rot="5400000">
            <a:off x="-447603" y="49358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17"/>
          <p:cNvSpPr/>
          <p:nvPr/>
        </p:nvSpPr>
        <p:spPr>
          <a:xfrm rot="5400000">
            <a:off x="-940637" y="49358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17"/>
          <p:cNvSpPr/>
          <p:nvPr/>
        </p:nvSpPr>
        <p:spPr>
          <a:xfrm rot="5400000">
            <a:off x="-940637" y="45198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17"/>
          <p:cNvSpPr/>
          <p:nvPr/>
        </p:nvSpPr>
        <p:spPr>
          <a:xfrm rot="5400000">
            <a:off x="-447603" y="535308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7"/>
          <p:cNvSpPr/>
          <p:nvPr/>
        </p:nvSpPr>
        <p:spPr>
          <a:xfrm rot="5400000">
            <a:off x="-940637" y="53518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17"/>
          <p:cNvSpPr/>
          <p:nvPr/>
        </p:nvSpPr>
        <p:spPr>
          <a:xfrm rot="5400000">
            <a:off x="538464" y="36897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17"/>
          <p:cNvSpPr/>
          <p:nvPr/>
        </p:nvSpPr>
        <p:spPr>
          <a:xfrm rot="5400000">
            <a:off x="538464" y="41045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17"/>
          <p:cNvSpPr/>
          <p:nvPr/>
        </p:nvSpPr>
        <p:spPr>
          <a:xfrm rot="5400000">
            <a:off x="45431" y="41045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17"/>
          <p:cNvSpPr/>
          <p:nvPr/>
        </p:nvSpPr>
        <p:spPr>
          <a:xfrm rot="5400000">
            <a:off x="45431" y="36885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17"/>
          <p:cNvSpPr/>
          <p:nvPr/>
        </p:nvSpPr>
        <p:spPr>
          <a:xfrm rot="5400000">
            <a:off x="538464" y="45217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17"/>
          <p:cNvSpPr/>
          <p:nvPr/>
        </p:nvSpPr>
        <p:spPr>
          <a:xfrm rot="5400000">
            <a:off x="538464" y="493648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17"/>
          <p:cNvSpPr/>
          <p:nvPr/>
        </p:nvSpPr>
        <p:spPr>
          <a:xfrm rot="5400000">
            <a:off x="45431" y="493648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17"/>
          <p:cNvSpPr/>
          <p:nvPr/>
        </p:nvSpPr>
        <p:spPr>
          <a:xfrm rot="5400000">
            <a:off x="45431" y="45204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17"/>
          <p:cNvSpPr/>
          <p:nvPr/>
        </p:nvSpPr>
        <p:spPr>
          <a:xfrm rot="5400000">
            <a:off x="538464" y="535369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7"/>
          <p:cNvSpPr/>
          <p:nvPr/>
        </p:nvSpPr>
        <p:spPr>
          <a:xfrm rot="5400000">
            <a:off x="45431" y="53524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17"/>
          <p:cNvSpPr/>
          <p:nvPr/>
        </p:nvSpPr>
        <p:spPr>
          <a:xfrm rot="5400000">
            <a:off x="-1448977" y="-41339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7"/>
          <p:cNvSpPr/>
          <p:nvPr/>
        </p:nvSpPr>
        <p:spPr>
          <a:xfrm rot="5400000">
            <a:off x="-1448977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17"/>
          <p:cNvSpPr/>
          <p:nvPr/>
        </p:nvSpPr>
        <p:spPr>
          <a:xfrm rot="5400000">
            <a:off x="-1942011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17"/>
          <p:cNvSpPr/>
          <p:nvPr/>
        </p:nvSpPr>
        <p:spPr>
          <a:xfrm rot="5400000">
            <a:off x="-1942011" y="-41462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17"/>
          <p:cNvSpPr/>
          <p:nvPr/>
        </p:nvSpPr>
        <p:spPr>
          <a:xfrm rot="5400000">
            <a:off x="-1448977" y="4185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17"/>
          <p:cNvSpPr/>
          <p:nvPr/>
        </p:nvSpPr>
        <p:spPr>
          <a:xfrm rot="5400000">
            <a:off x="-1448977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17"/>
          <p:cNvSpPr/>
          <p:nvPr/>
        </p:nvSpPr>
        <p:spPr>
          <a:xfrm rot="5400000">
            <a:off x="-1942011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17"/>
          <p:cNvSpPr/>
          <p:nvPr/>
        </p:nvSpPr>
        <p:spPr>
          <a:xfrm rot="5400000">
            <a:off x="-1942011" y="417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17"/>
          <p:cNvSpPr/>
          <p:nvPr/>
        </p:nvSpPr>
        <p:spPr>
          <a:xfrm rot="5400000">
            <a:off x="-1448977" y="12505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17"/>
          <p:cNvSpPr/>
          <p:nvPr/>
        </p:nvSpPr>
        <p:spPr>
          <a:xfrm rot="5400000">
            <a:off x="-1942011" y="12493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17"/>
          <p:cNvSpPr/>
          <p:nvPr/>
        </p:nvSpPr>
        <p:spPr>
          <a:xfrm rot="5400000">
            <a:off x="-462909" y="-41277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17"/>
          <p:cNvSpPr/>
          <p:nvPr/>
        </p:nvSpPr>
        <p:spPr>
          <a:xfrm rot="5400000">
            <a:off x="-462909" y="19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17"/>
          <p:cNvSpPr/>
          <p:nvPr/>
        </p:nvSpPr>
        <p:spPr>
          <a:xfrm rot="5400000">
            <a:off x="-955943" y="19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17"/>
          <p:cNvSpPr/>
          <p:nvPr/>
        </p:nvSpPr>
        <p:spPr>
          <a:xfrm rot="5400000">
            <a:off x="-955943" y="-41400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17"/>
          <p:cNvSpPr/>
          <p:nvPr/>
        </p:nvSpPr>
        <p:spPr>
          <a:xfrm rot="5400000">
            <a:off x="-462909" y="4191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17"/>
          <p:cNvSpPr/>
          <p:nvPr/>
        </p:nvSpPr>
        <p:spPr>
          <a:xfrm rot="5400000">
            <a:off x="-462909" y="8339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17"/>
          <p:cNvSpPr/>
          <p:nvPr/>
        </p:nvSpPr>
        <p:spPr>
          <a:xfrm rot="5400000">
            <a:off x="-955943" y="8339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17"/>
          <p:cNvSpPr/>
          <p:nvPr/>
        </p:nvSpPr>
        <p:spPr>
          <a:xfrm rot="5400000">
            <a:off x="-955943" y="4179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17"/>
          <p:cNvSpPr/>
          <p:nvPr/>
        </p:nvSpPr>
        <p:spPr>
          <a:xfrm rot="5400000">
            <a:off x="-462909" y="12511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17"/>
          <p:cNvSpPr/>
          <p:nvPr/>
        </p:nvSpPr>
        <p:spPr>
          <a:xfrm rot="5400000">
            <a:off x="-955943" y="12499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17"/>
          <p:cNvSpPr/>
          <p:nvPr/>
        </p:nvSpPr>
        <p:spPr>
          <a:xfrm rot="5400000">
            <a:off x="523158" y="-41216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17"/>
          <p:cNvSpPr/>
          <p:nvPr/>
        </p:nvSpPr>
        <p:spPr>
          <a:xfrm rot="5400000">
            <a:off x="523158" y="25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17"/>
          <p:cNvSpPr/>
          <p:nvPr/>
        </p:nvSpPr>
        <p:spPr>
          <a:xfrm rot="5400000">
            <a:off x="30125" y="25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17"/>
          <p:cNvSpPr/>
          <p:nvPr/>
        </p:nvSpPr>
        <p:spPr>
          <a:xfrm rot="5400000">
            <a:off x="30125" y="-41339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17"/>
          <p:cNvSpPr/>
          <p:nvPr/>
        </p:nvSpPr>
        <p:spPr>
          <a:xfrm rot="5400000">
            <a:off x="523158" y="4198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17"/>
          <p:cNvSpPr/>
          <p:nvPr/>
        </p:nvSpPr>
        <p:spPr>
          <a:xfrm rot="5400000">
            <a:off x="30125" y="8345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17"/>
          <p:cNvSpPr/>
          <p:nvPr/>
        </p:nvSpPr>
        <p:spPr>
          <a:xfrm rot="5400000">
            <a:off x="30125" y="4185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17"/>
          <p:cNvSpPr/>
          <p:nvPr/>
        </p:nvSpPr>
        <p:spPr>
          <a:xfrm rot="5400000">
            <a:off x="528260" y="122158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17"/>
          <p:cNvSpPr/>
          <p:nvPr/>
        </p:nvSpPr>
        <p:spPr>
          <a:xfrm rot="5400000">
            <a:off x="30125" y="12505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17"/>
          <p:cNvSpPr/>
          <p:nvPr/>
        </p:nvSpPr>
        <p:spPr>
          <a:xfrm rot="5400000">
            <a:off x="-1438773" y="160737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17"/>
          <p:cNvSpPr/>
          <p:nvPr/>
        </p:nvSpPr>
        <p:spPr>
          <a:xfrm rot="5400000">
            <a:off x="-1438773" y="202212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17"/>
          <p:cNvSpPr/>
          <p:nvPr/>
        </p:nvSpPr>
        <p:spPr>
          <a:xfrm rot="5400000">
            <a:off x="-1931807" y="202212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17"/>
          <p:cNvSpPr/>
          <p:nvPr/>
        </p:nvSpPr>
        <p:spPr>
          <a:xfrm rot="5400000">
            <a:off x="-1931807" y="160614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17"/>
          <p:cNvSpPr/>
          <p:nvPr/>
        </p:nvSpPr>
        <p:spPr>
          <a:xfrm rot="5400000">
            <a:off x="-1438773" y="243934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17"/>
          <p:cNvSpPr/>
          <p:nvPr/>
        </p:nvSpPr>
        <p:spPr>
          <a:xfrm rot="5400000">
            <a:off x="-1438773" y="285410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17"/>
          <p:cNvSpPr/>
          <p:nvPr/>
        </p:nvSpPr>
        <p:spPr>
          <a:xfrm rot="5400000">
            <a:off x="-1931807" y="285410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17"/>
          <p:cNvSpPr/>
          <p:nvPr/>
        </p:nvSpPr>
        <p:spPr>
          <a:xfrm rot="5400000">
            <a:off x="-1931807" y="243811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7"/>
          <p:cNvSpPr/>
          <p:nvPr/>
        </p:nvSpPr>
        <p:spPr>
          <a:xfrm rot="5400000">
            <a:off x="-1438773" y="327131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17"/>
          <p:cNvSpPr/>
          <p:nvPr/>
        </p:nvSpPr>
        <p:spPr>
          <a:xfrm rot="5400000">
            <a:off x="-1931807" y="32700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7"/>
          <p:cNvSpPr/>
          <p:nvPr/>
        </p:nvSpPr>
        <p:spPr>
          <a:xfrm rot="5400000">
            <a:off x="-452705" y="16079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17"/>
          <p:cNvSpPr/>
          <p:nvPr/>
        </p:nvSpPr>
        <p:spPr>
          <a:xfrm rot="5400000">
            <a:off x="-452705" y="202274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17"/>
          <p:cNvSpPr/>
          <p:nvPr/>
        </p:nvSpPr>
        <p:spPr>
          <a:xfrm rot="5400000">
            <a:off x="-945739" y="202274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17"/>
          <p:cNvSpPr/>
          <p:nvPr/>
        </p:nvSpPr>
        <p:spPr>
          <a:xfrm rot="5400000">
            <a:off x="-945739" y="160675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17"/>
          <p:cNvSpPr/>
          <p:nvPr/>
        </p:nvSpPr>
        <p:spPr>
          <a:xfrm rot="5400000">
            <a:off x="-452705" y="243995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17"/>
          <p:cNvSpPr/>
          <p:nvPr/>
        </p:nvSpPr>
        <p:spPr>
          <a:xfrm rot="5400000">
            <a:off x="-452705" y="285471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17"/>
          <p:cNvSpPr/>
          <p:nvPr/>
        </p:nvSpPr>
        <p:spPr>
          <a:xfrm rot="5400000">
            <a:off x="-945739" y="285471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17"/>
          <p:cNvSpPr/>
          <p:nvPr/>
        </p:nvSpPr>
        <p:spPr>
          <a:xfrm rot="5400000">
            <a:off x="-945739" y="24387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17"/>
          <p:cNvSpPr/>
          <p:nvPr/>
        </p:nvSpPr>
        <p:spPr>
          <a:xfrm rot="5400000">
            <a:off x="-452705" y="32719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7"/>
          <p:cNvSpPr/>
          <p:nvPr/>
        </p:nvSpPr>
        <p:spPr>
          <a:xfrm rot="5400000">
            <a:off x="-945739" y="327070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7"/>
          <p:cNvSpPr/>
          <p:nvPr/>
        </p:nvSpPr>
        <p:spPr>
          <a:xfrm rot="5400000">
            <a:off x="533362" y="160860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7"/>
          <p:cNvSpPr/>
          <p:nvPr/>
        </p:nvSpPr>
        <p:spPr>
          <a:xfrm rot="5400000">
            <a:off x="533362" y="202335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7"/>
          <p:cNvSpPr/>
          <p:nvPr/>
        </p:nvSpPr>
        <p:spPr>
          <a:xfrm rot="5400000">
            <a:off x="40329" y="202335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7"/>
          <p:cNvSpPr/>
          <p:nvPr/>
        </p:nvSpPr>
        <p:spPr>
          <a:xfrm rot="5400000">
            <a:off x="40329" y="160737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17"/>
          <p:cNvSpPr/>
          <p:nvPr/>
        </p:nvSpPr>
        <p:spPr>
          <a:xfrm rot="5400000">
            <a:off x="533362" y="244057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17"/>
          <p:cNvSpPr/>
          <p:nvPr/>
        </p:nvSpPr>
        <p:spPr>
          <a:xfrm rot="5400000">
            <a:off x="533362" y="28553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7"/>
          <p:cNvSpPr/>
          <p:nvPr/>
        </p:nvSpPr>
        <p:spPr>
          <a:xfrm rot="5400000">
            <a:off x="40329" y="285532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7"/>
          <p:cNvSpPr/>
          <p:nvPr/>
        </p:nvSpPr>
        <p:spPr>
          <a:xfrm rot="5400000">
            <a:off x="1524532" y="16906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7"/>
          <p:cNvSpPr/>
          <p:nvPr/>
        </p:nvSpPr>
        <p:spPr>
          <a:xfrm rot="5400000">
            <a:off x="1524532" y="21054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7"/>
          <p:cNvSpPr/>
          <p:nvPr/>
        </p:nvSpPr>
        <p:spPr>
          <a:xfrm rot="5400000">
            <a:off x="1031498" y="21054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17"/>
          <p:cNvSpPr/>
          <p:nvPr/>
        </p:nvSpPr>
        <p:spPr>
          <a:xfrm rot="5400000">
            <a:off x="1031498" y="16894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7"/>
          <p:cNvSpPr/>
          <p:nvPr/>
        </p:nvSpPr>
        <p:spPr>
          <a:xfrm rot="5400000">
            <a:off x="1524532" y="25226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7"/>
          <p:cNvSpPr/>
          <p:nvPr/>
        </p:nvSpPr>
        <p:spPr>
          <a:xfrm rot="5400000">
            <a:off x="1524532" y="29374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17"/>
          <p:cNvSpPr/>
          <p:nvPr/>
        </p:nvSpPr>
        <p:spPr>
          <a:xfrm rot="5400000">
            <a:off x="1031498" y="293740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17"/>
          <p:cNvSpPr/>
          <p:nvPr/>
        </p:nvSpPr>
        <p:spPr>
          <a:xfrm rot="5400000">
            <a:off x="1031498" y="25214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17"/>
          <p:cNvSpPr/>
          <p:nvPr/>
        </p:nvSpPr>
        <p:spPr>
          <a:xfrm rot="5400000">
            <a:off x="1524532" y="33546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17"/>
          <p:cNvSpPr/>
          <p:nvPr/>
        </p:nvSpPr>
        <p:spPr>
          <a:xfrm rot="5400000">
            <a:off x="1031498" y="33533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7"/>
          <p:cNvSpPr/>
          <p:nvPr/>
        </p:nvSpPr>
        <p:spPr>
          <a:xfrm rot="5400000">
            <a:off x="2510600" y="169128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17"/>
          <p:cNvSpPr/>
          <p:nvPr/>
        </p:nvSpPr>
        <p:spPr>
          <a:xfrm rot="5400000">
            <a:off x="2510600" y="21060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17"/>
          <p:cNvSpPr/>
          <p:nvPr/>
        </p:nvSpPr>
        <p:spPr>
          <a:xfrm rot="5400000">
            <a:off x="2017566" y="210604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17"/>
          <p:cNvSpPr/>
          <p:nvPr/>
        </p:nvSpPr>
        <p:spPr>
          <a:xfrm rot="5400000">
            <a:off x="2017566" y="16900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17"/>
          <p:cNvSpPr/>
          <p:nvPr/>
        </p:nvSpPr>
        <p:spPr>
          <a:xfrm rot="5400000">
            <a:off x="2510600" y="25232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17"/>
          <p:cNvSpPr/>
          <p:nvPr/>
        </p:nvSpPr>
        <p:spPr>
          <a:xfrm rot="5400000">
            <a:off x="2510600" y="29380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17"/>
          <p:cNvSpPr/>
          <p:nvPr/>
        </p:nvSpPr>
        <p:spPr>
          <a:xfrm rot="5400000">
            <a:off x="2017566" y="29380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7"/>
          <p:cNvSpPr/>
          <p:nvPr/>
        </p:nvSpPr>
        <p:spPr>
          <a:xfrm rot="5400000">
            <a:off x="2017566" y="25220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17"/>
          <p:cNvSpPr/>
          <p:nvPr/>
        </p:nvSpPr>
        <p:spPr>
          <a:xfrm rot="5400000">
            <a:off x="2510600" y="33552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7"/>
          <p:cNvSpPr/>
          <p:nvPr/>
        </p:nvSpPr>
        <p:spPr>
          <a:xfrm rot="5400000">
            <a:off x="2017566" y="33540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17"/>
          <p:cNvSpPr/>
          <p:nvPr/>
        </p:nvSpPr>
        <p:spPr>
          <a:xfrm rot="5400000">
            <a:off x="3496668" y="169190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17"/>
          <p:cNvSpPr/>
          <p:nvPr/>
        </p:nvSpPr>
        <p:spPr>
          <a:xfrm rot="5400000">
            <a:off x="3496668" y="21066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17"/>
          <p:cNvSpPr/>
          <p:nvPr/>
        </p:nvSpPr>
        <p:spPr>
          <a:xfrm rot="5400000">
            <a:off x="3003634" y="210666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17"/>
          <p:cNvSpPr/>
          <p:nvPr/>
        </p:nvSpPr>
        <p:spPr>
          <a:xfrm rot="5400000">
            <a:off x="3003634" y="16906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17"/>
          <p:cNvSpPr/>
          <p:nvPr/>
        </p:nvSpPr>
        <p:spPr>
          <a:xfrm rot="5400000">
            <a:off x="3496668" y="252387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17"/>
          <p:cNvSpPr/>
          <p:nvPr/>
        </p:nvSpPr>
        <p:spPr>
          <a:xfrm rot="5400000">
            <a:off x="3496668" y="29386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17"/>
          <p:cNvSpPr/>
          <p:nvPr/>
        </p:nvSpPr>
        <p:spPr>
          <a:xfrm rot="5400000">
            <a:off x="3003634" y="293863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17"/>
          <p:cNvSpPr/>
          <p:nvPr/>
        </p:nvSpPr>
        <p:spPr>
          <a:xfrm rot="5400000">
            <a:off x="3003634" y="25226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17"/>
          <p:cNvSpPr/>
          <p:nvPr/>
        </p:nvSpPr>
        <p:spPr>
          <a:xfrm rot="5400000">
            <a:off x="3496668" y="335584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17"/>
          <p:cNvSpPr/>
          <p:nvPr/>
        </p:nvSpPr>
        <p:spPr>
          <a:xfrm rot="5400000">
            <a:off x="3003634" y="335461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17"/>
          <p:cNvSpPr/>
          <p:nvPr/>
        </p:nvSpPr>
        <p:spPr>
          <a:xfrm rot="5400000">
            <a:off x="40329" y="243934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17"/>
          <p:cNvSpPr/>
          <p:nvPr/>
        </p:nvSpPr>
        <p:spPr>
          <a:xfrm rot="5400000">
            <a:off x="4464699" y="164638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7"/>
          <p:cNvSpPr/>
          <p:nvPr/>
        </p:nvSpPr>
        <p:spPr>
          <a:xfrm rot="5400000">
            <a:off x="4464699" y="20611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17"/>
          <p:cNvSpPr/>
          <p:nvPr/>
        </p:nvSpPr>
        <p:spPr>
          <a:xfrm rot="5400000">
            <a:off x="3971665" y="20611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7"/>
          <p:cNvSpPr/>
          <p:nvPr/>
        </p:nvSpPr>
        <p:spPr>
          <a:xfrm rot="5400000">
            <a:off x="3971665" y="164515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17"/>
          <p:cNvSpPr/>
          <p:nvPr/>
        </p:nvSpPr>
        <p:spPr>
          <a:xfrm rot="5400000">
            <a:off x="4464699" y="247835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17"/>
          <p:cNvSpPr/>
          <p:nvPr/>
        </p:nvSpPr>
        <p:spPr>
          <a:xfrm rot="5400000">
            <a:off x="4464699" y="289311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17"/>
          <p:cNvSpPr/>
          <p:nvPr/>
        </p:nvSpPr>
        <p:spPr>
          <a:xfrm rot="5400000">
            <a:off x="3971665" y="289311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17"/>
          <p:cNvSpPr/>
          <p:nvPr/>
        </p:nvSpPr>
        <p:spPr>
          <a:xfrm rot="5400000">
            <a:off x="3971665" y="247713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17"/>
          <p:cNvSpPr/>
          <p:nvPr/>
        </p:nvSpPr>
        <p:spPr>
          <a:xfrm rot="5400000">
            <a:off x="4464699" y="331032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17"/>
          <p:cNvSpPr/>
          <p:nvPr/>
        </p:nvSpPr>
        <p:spPr>
          <a:xfrm rot="5400000">
            <a:off x="3971665" y="330910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17"/>
          <p:cNvSpPr/>
          <p:nvPr/>
        </p:nvSpPr>
        <p:spPr>
          <a:xfrm rot="5400000">
            <a:off x="5450767" y="164700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17"/>
          <p:cNvSpPr/>
          <p:nvPr/>
        </p:nvSpPr>
        <p:spPr>
          <a:xfrm rot="5400000">
            <a:off x="5450767" y="206175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17"/>
          <p:cNvSpPr/>
          <p:nvPr/>
        </p:nvSpPr>
        <p:spPr>
          <a:xfrm rot="5400000">
            <a:off x="4957733" y="206175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7"/>
          <p:cNvSpPr/>
          <p:nvPr/>
        </p:nvSpPr>
        <p:spPr>
          <a:xfrm rot="5400000">
            <a:off x="4957733" y="16457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17"/>
          <p:cNvSpPr/>
          <p:nvPr/>
        </p:nvSpPr>
        <p:spPr>
          <a:xfrm rot="5400000">
            <a:off x="5450767" y="247897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17"/>
          <p:cNvSpPr/>
          <p:nvPr/>
        </p:nvSpPr>
        <p:spPr>
          <a:xfrm rot="5400000">
            <a:off x="5450767" y="289373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7"/>
          <p:cNvSpPr/>
          <p:nvPr/>
        </p:nvSpPr>
        <p:spPr>
          <a:xfrm rot="5400000">
            <a:off x="7440939" y="16303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17"/>
          <p:cNvSpPr/>
          <p:nvPr/>
        </p:nvSpPr>
        <p:spPr>
          <a:xfrm rot="5400000">
            <a:off x="7440939" y="20450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17"/>
          <p:cNvSpPr/>
          <p:nvPr/>
        </p:nvSpPr>
        <p:spPr>
          <a:xfrm rot="5400000">
            <a:off x="6947905" y="20450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17"/>
          <p:cNvSpPr/>
          <p:nvPr/>
        </p:nvSpPr>
        <p:spPr>
          <a:xfrm rot="5400000">
            <a:off x="6947905" y="16291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17"/>
          <p:cNvSpPr/>
          <p:nvPr/>
        </p:nvSpPr>
        <p:spPr>
          <a:xfrm rot="5400000">
            <a:off x="7440939" y="24623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17"/>
          <p:cNvSpPr/>
          <p:nvPr/>
        </p:nvSpPr>
        <p:spPr>
          <a:xfrm rot="5400000">
            <a:off x="7440939" y="28770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17"/>
          <p:cNvSpPr/>
          <p:nvPr/>
        </p:nvSpPr>
        <p:spPr>
          <a:xfrm rot="5400000">
            <a:off x="6947905" y="28770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17"/>
          <p:cNvSpPr/>
          <p:nvPr/>
        </p:nvSpPr>
        <p:spPr>
          <a:xfrm rot="5400000">
            <a:off x="6947905" y="246107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17"/>
          <p:cNvSpPr/>
          <p:nvPr/>
        </p:nvSpPr>
        <p:spPr>
          <a:xfrm rot="5400000">
            <a:off x="7440939" y="32942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7"/>
          <p:cNvSpPr/>
          <p:nvPr/>
        </p:nvSpPr>
        <p:spPr>
          <a:xfrm rot="5400000">
            <a:off x="6947905" y="329304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17"/>
          <p:cNvSpPr/>
          <p:nvPr/>
        </p:nvSpPr>
        <p:spPr>
          <a:xfrm rot="5400000">
            <a:off x="8427007" y="163094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17"/>
          <p:cNvSpPr/>
          <p:nvPr/>
        </p:nvSpPr>
        <p:spPr>
          <a:xfrm rot="5400000">
            <a:off x="8427007" y="20457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17"/>
          <p:cNvSpPr/>
          <p:nvPr/>
        </p:nvSpPr>
        <p:spPr>
          <a:xfrm rot="5400000">
            <a:off x="7933973" y="20457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17"/>
          <p:cNvSpPr/>
          <p:nvPr/>
        </p:nvSpPr>
        <p:spPr>
          <a:xfrm rot="5400000">
            <a:off x="7933973" y="162972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17"/>
          <p:cNvSpPr/>
          <p:nvPr/>
        </p:nvSpPr>
        <p:spPr>
          <a:xfrm rot="5400000">
            <a:off x="8427007" y="246291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7"/>
          <p:cNvSpPr/>
          <p:nvPr/>
        </p:nvSpPr>
        <p:spPr>
          <a:xfrm rot="5400000">
            <a:off x="8427007" y="28776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17"/>
          <p:cNvSpPr/>
          <p:nvPr/>
        </p:nvSpPr>
        <p:spPr>
          <a:xfrm rot="5400000">
            <a:off x="7933973" y="28776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17"/>
          <p:cNvSpPr/>
          <p:nvPr/>
        </p:nvSpPr>
        <p:spPr>
          <a:xfrm rot="5400000">
            <a:off x="7933973" y="24616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17"/>
          <p:cNvSpPr/>
          <p:nvPr/>
        </p:nvSpPr>
        <p:spPr>
          <a:xfrm rot="5400000">
            <a:off x="8427007" y="329489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17"/>
          <p:cNvSpPr/>
          <p:nvPr/>
        </p:nvSpPr>
        <p:spPr>
          <a:xfrm rot="5400000">
            <a:off x="7933973" y="32936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17"/>
          <p:cNvSpPr/>
          <p:nvPr/>
        </p:nvSpPr>
        <p:spPr>
          <a:xfrm rot="5400000">
            <a:off x="9413075" y="163156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17"/>
          <p:cNvSpPr/>
          <p:nvPr/>
        </p:nvSpPr>
        <p:spPr>
          <a:xfrm rot="5400000">
            <a:off x="9413075" y="204631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17"/>
          <p:cNvSpPr/>
          <p:nvPr/>
        </p:nvSpPr>
        <p:spPr>
          <a:xfrm rot="5400000">
            <a:off x="8920041" y="204631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17"/>
          <p:cNvSpPr/>
          <p:nvPr/>
        </p:nvSpPr>
        <p:spPr>
          <a:xfrm rot="5400000">
            <a:off x="8920041" y="16303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17"/>
          <p:cNvSpPr/>
          <p:nvPr/>
        </p:nvSpPr>
        <p:spPr>
          <a:xfrm rot="5400000">
            <a:off x="9413075" y="246353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17"/>
          <p:cNvSpPr/>
          <p:nvPr/>
        </p:nvSpPr>
        <p:spPr>
          <a:xfrm rot="5400000">
            <a:off x="9413075" y="28782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17"/>
          <p:cNvSpPr/>
          <p:nvPr/>
        </p:nvSpPr>
        <p:spPr>
          <a:xfrm rot="5400000">
            <a:off x="8920041" y="28782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17"/>
          <p:cNvSpPr/>
          <p:nvPr/>
        </p:nvSpPr>
        <p:spPr>
          <a:xfrm rot="5400000">
            <a:off x="8920041" y="24623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17"/>
          <p:cNvSpPr/>
          <p:nvPr/>
        </p:nvSpPr>
        <p:spPr>
          <a:xfrm rot="5400000">
            <a:off x="9413075" y="329550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17"/>
          <p:cNvSpPr/>
          <p:nvPr/>
        </p:nvSpPr>
        <p:spPr>
          <a:xfrm rot="5400000">
            <a:off x="8920041" y="329427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17"/>
          <p:cNvSpPr/>
          <p:nvPr/>
        </p:nvSpPr>
        <p:spPr>
          <a:xfrm rot="5400000">
            <a:off x="4957733" y="289373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17"/>
          <p:cNvSpPr/>
          <p:nvPr/>
        </p:nvSpPr>
        <p:spPr>
          <a:xfrm rot="5400000">
            <a:off x="4957733" y="24777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7"/>
          <p:cNvSpPr/>
          <p:nvPr/>
        </p:nvSpPr>
        <p:spPr>
          <a:xfrm rot="5400000">
            <a:off x="5450767" y="33109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17"/>
          <p:cNvSpPr/>
          <p:nvPr/>
        </p:nvSpPr>
        <p:spPr>
          <a:xfrm rot="5400000">
            <a:off x="4957733" y="330971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17"/>
          <p:cNvSpPr/>
          <p:nvPr/>
        </p:nvSpPr>
        <p:spPr>
          <a:xfrm rot="5400000">
            <a:off x="6436834" y="164761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17"/>
          <p:cNvSpPr/>
          <p:nvPr/>
        </p:nvSpPr>
        <p:spPr>
          <a:xfrm rot="5400000">
            <a:off x="6436834" y="20623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17"/>
          <p:cNvSpPr/>
          <p:nvPr/>
        </p:nvSpPr>
        <p:spPr>
          <a:xfrm rot="5400000">
            <a:off x="5943800" y="206237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17"/>
          <p:cNvSpPr/>
          <p:nvPr/>
        </p:nvSpPr>
        <p:spPr>
          <a:xfrm rot="5400000">
            <a:off x="5943800" y="164638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17"/>
          <p:cNvSpPr/>
          <p:nvPr/>
        </p:nvSpPr>
        <p:spPr>
          <a:xfrm rot="5400000">
            <a:off x="6436834" y="247958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17"/>
          <p:cNvSpPr/>
          <p:nvPr/>
        </p:nvSpPr>
        <p:spPr>
          <a:xfrm rot="5400000">
            <a:off x="6436834" y="28943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17"/>
          <p:cNvSpPr/>
          <p:nvPr/>
        </p:nvSpPr>
        <p:spPr>
          <a:xfrm rot="5400000">
            <a:off x="5943800" y="289434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17"/>
          <p:cNvSpPr/>
          <p:nvPr/>
        </p:nvSpPr>
        <p:spPr>
          <a:xfrm rot="5400000">
            <a:off x="5943800" y="247835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17"/>
          <p:cNvSpPr/>
          <p:nvPr/>
        </p:nvSpPr>
        <p:spPr>
          <a:xfrm rot="5400000">
            <a:off x="6436834" y="331155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17"/>
          <p:cNvSpPr/>
          <p:nvPr/>
        </p:nvSpPr>
        <p:spPr>
          <a:xfrm rot="5400000">
            <a:off x="5943800" y="331032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17"/>
          <p:cNvSpPr/>
          <p:nvPr/>
        </p:nvSpPr>
        <p:spPr>
          <a:xfrm rot="5400000">
            <a:off x="533362" y="327254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17"/>
          <p:cNvSpPr/>
          <p:nvPr/>
        </p:nvSpPr>
        <p:spPr>
          <a:xfrm rot="5400000">
            <a:off x="40329" y="327131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7"/>
          <p:cNvSpPr/>
          <p:nvPr/>
        </p:nvSpPr>
        <p:spPr>
          <a:xfrm rot="5400000">
            <a:off x="1519430" y="-41462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17"/>
          <p:cNvSpPr/>
          <p:nvPr/>
        </p:nvSpPr>
        <p:spPr>
          <a:xfrm rot="5400000">
            <a:off x="1519430" y="1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17"/>
          <p:cNvSpPr/>
          <p:nvPr/>
        </p:nvSpPr>
        <p:spPr>
          <a:xfrm rot="5400000">
            <a:off x="1026396" y="1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17"/>
          <p:cNvSpPr/>
          <p:nvPr/>
        </p:nvSpPr>
        <p:spPr>
          <a:xfrm rot="5400000">
            <a:off x="1026396" y="-4158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17"/>
          <p:cNvSpPr/>
          <p:nvPr/>
        </p:nvSpPr>
        <p:spPr>
          <a:xfrm rot="5400000">
            <a:off x="1519430" y="417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17"/>
          <p:cNvSpPr/>
          <p:nvPr/>
        </p:nvSpPr>
        <p:spPr>
          <a:xfrm rot="5400000">
            <a:off x="1519430" y="8321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17"/>
          <p:cNvSpPr/>
          <p:nvPr/>
        </p:nvSpPr>
        <p:spPr>
          <a:xfrm rot="5400000">
            <a:off x="1026396" y="8321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17"/>
          <p:cNvSpPr/>
          <p:nvPr/>
        </p:nvSpPr>
        <p:spPr>
          <a:xfrm rot="5400000">
            <a:off x="1026396" y="4161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17"/>
          <p:cNvSpPr/>
          <p:nvPr/>
        </p:nvSpPr>
        <p:spPr>
          <a:xfrm rot="5400000">
            <a:off x="1519430" y="12493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17"/>
          <p:cNvSpPr/>
          <p:nvPr/>
        </p:nvSpPr>
        <p:spPr>
          <a:xfrm rot="5400000">
            <a:off x="1026396" y="12480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17"/>
          <p:cNvSpPr/>
          <p:nvPr/>
        </p:nvSpPr>
        <p:spPr>
          <a:xfrm rot="5400000">
            <a:off x="2505498" y="-41400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17"/>
          <p:cNvSpPr/>
          <p:nvPr/>
        </p:nvSpPr>
        <p:spPr>
          <a:xfrm rot="5400000">
            <a:off x="2505498" y="7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17"/>
          <p:cNvSpPr/>
          <p:nvPr/>
        </p:nvSpPr>
        <p:spPr>
          <a:xfrm rot="5400000">
            <a:off x="2012464" y="7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17"/>
          <p:cNvSpPr/>
          <p:nvPr/>
        </p:nvSpPr>
        <p:spPr>
          <a:xfrm rot="5400000">
            <a:off x="2012464" y="-4152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17"/>
          <p:cNvSpPr/>
          <p:nvPr/>
        </p:nvSpPr>
        <p:spPr>
          <a:xfrm rot="5400000">
            <a:off x="2505498" y="4179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17"/>
          <p:cNvSpPr/>
          <p:nvPr/>
        </p:nvSpPr>
        <p:spPr>
          <a:xfrm rot="5400000">
            <a:off x="2505498" y="8327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17"/>
          <p:cNvSpPr/>
          <p:nvPr/>
        </p:nvSpPr>
        <p:spPr>
          <a:xfrm rot="5400000">
            <a:off x="2012464" y="8327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17"/>
          <p:cNvSpPr/>
          <p:nvPr/>
        </p:nvSpPr>
        <p:spPr>
          <a:xfrm rot="5400000">
            <a:off x="2012464" y="4167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17"/>
          <p:cNvSpPr/>
          <p:nvPr/>
        </p:nvSpPr>
        <p:spPr>
          <a:xfrm rot="5400000">
            <a:off x="2505498" y="12499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17"/>
          <p:cNvSpPr/>
          <p:nvPr/>
        </p:nvSpPr>
        <p:spPr>
          <a:xfrm rot="5400000">
            <a:off x="2012464" y="12487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17"/>
          <p:cNvSpPr/>
          <p:nvPr/>
        </p:nvSpPr>
        <p:spPr>
          <a:xfrm rot="5400000">
            <a:off x="3491566" y="-41339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17"/>
          <p:cNvSpPr/>
          <p:nvPr/>
        </p:nvSpPr>
        <p:spPr>
          <a:xfrm rot="5400000">
            <a:off x="3491566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17"/>
          <p:cNvSpPr/>
          <p:nvPr/>
        </p:nvSpPr>
        <p:spPr>
          <a:xfrm rot="5400000">
            <a:off x="2998532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17"/>
          <p:cNvSpPr/>
          <p:nvPr/>
        </p:nvSpPr>
        <p:spPr>
          <a:xfrm rot="5400000">
            <a:off x="2998532" y="-41462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17"/>
          <p:cNvSpPr/>
          <p:nvPr/>
        </p:nvSpPr>
        <p:spPr>
          <a:xfrm rot="5400000">
            <a:off x="3491566" y="4185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17"/>
          <p:cNvSpPr/>
          <p:nvPr/>
        </p:nvSpPr>
        <p:spPr>
          <a:xfrm rot="5400000">
            <a:off x="3491566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17"/>
          <p:cNvSpPr/>
          <p:nvPr/>
        </p:nvSpPr>
        <p:spPr>
          <a:xfrm rot="5400000">
            <a:off x="2998532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17"/>
          <p:cNvSpPr/>
          <p:nvPr/>
        </p:nvSpPr>
        <p:spPr>
          <a:xfrm rot="5400000">
            <a:off x="4446662" y="-41462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17"/>
          <p:cNvSpPr/>
          <p:nvPr/>
        </p:nvSpPr>
        <p:spPr>
          <a:xfrm rot="5400000">
            <a:off x="4446662" y="1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17"/>
          <p:cNvSpPr/>
          <p:nvPr/>
        </p:nvSpPr>
        <p:spPr>
          <a:xfrm rot="5400000">
            <a:off x="3953628" y="1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7" name="Google Shape;837;p17"/>
          <p:cNvSpPr/>
          <p:nvPr/>
        </p:nvSpPr>
        <p:spPr>
          <a:xfrm rot="5400000">
            <a:off x="3953628" y="-4158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p17"/>
          <p:cNvSpPr/>
          <p:nvPr/>
        </p:nvSpPr>
        <p:spPr>
          <a:xfrm rot="5400000">
            <a:off x="7404865" y="-41216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17"/>
          <p:cNvSpPr/>
          <p:nvPr/>
        </p:nvSpPr>
        <p:spPr>
          <a:xfrm rot="5400000">
            <a:off x="7404865" y="25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17"/>
          <p:cNvSpPr/>
          <p:nvPr/>
        </p:nvSpPr>
        <p:spPr>
          <a:xfrm rot="5400000">
            <a:off x="6911831" y="25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17"/>
          <p:cNvSpPr/>
          <p:nvPr/>
        </p:nvSpPr>
        <p:spPr>
          <a:xfrm rot="5400000">
            <a:off x="6911831" y="-41339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17"/>
          <p:cNvSpPr/>
          <p:nvPr/>
        </p:nvSpPr>
        <p:spPr>
          <a:xfrm rot="5400000">
            <a:off x="7404865" y="4198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17"/>
          <p:cNvSpPr/>
          <p:nvPr/>
        </p:nvSpPr>
        <p:spPr>
          <a:xfrm rot="5400000">
            <a:off x="7404865" y="8345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17"/>
          <p:cNvSpPr/>
          <p:nvPr/>
        </p:nvSpPr>
        <p:spPr>
          <a:xfrm rot="5400000">
            <a:off x="6911831" y="8345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17"/>
          <p:cNvSpPr/>
          <p:nvPr/>
        </p:nvSpPr>
        <p:spPr>
          <a:xfrm rot="5400000">
            <a:off x="6911831" y="4185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17"/>
          <p:cNvSpPr/>
          <p:nvPr/>
        </p:nvSpPr>
        <p:spPr>
          <a:xfrm rot="5400000">
            <a:off x="7404865" y="125177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17"/>
          <p:cNvSpPr/>
          <p:nvPr/>
        </p:nvSpPr>
        <p:spPr>
          <a:xfrm rot="5400000">
            <a:off x="6911831" y="12505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17"/>
          <p:cNvSpPr/>
          <p:nvPr/>
        </p:nvSpPr>
        <p:spPr>
          <a:xfrm rot="5400000">
            <a:off x="8390933" y="-41155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7"/>
          <p:cNvSpPr/>
          <p:nvPr/>
        </p:nvSpPr>
        <p:spPr>
          <a:xfrm rot="5400000">
            <a:off x="8390933" y="32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17"/>
          <p:cNvSpPr/>
          <p:nvPr/>
        </p:nvSpPr>
        <p:spPr>
          <a:xfrm rot="5400000">
            <a:off x="7897899" y="32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17"/>
          <p:cNvSpPr/>
          <p:nvPr/>
        </p:nvSpPr>
        <p:spPr>
          <a:xfrm rot="5400000">
            <a:off x="7897899" y="-41277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17"/>
          <p:cNvSpPr/>
          <p:nvPr/>
        </p:nvSpPr>
        <p:spPr>
          <a:xfrm rot="5400000">
            <a:off x="8390933" y="42042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17"/>
          <p:cNvSpPr/>
          <p:nvPr/>
        </p:nvSpPr>
        <p:spPr>
          <a:xfrm rot="5400000">
            <a:off x="8390933" y="8351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17"/>
          <p:cNvSpPr/>
          <p:nvPr/>
        </p:nvSpPr>
        <p:spPr>
          <a:xfrm rot="5400000">
            <a:off x="7897899" y="8351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17"/>
          <p:cNvSpPr/>
          <p:nvPr/>
        </p:nvSpPr>
        <p:spPr>
          <a:xfrm rot="5400000">
            <a:off x="7897899" y="4191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17"/>
          <p:cNvSpPr/>
          <p:nvPr/>
        </p:nvSpPr>
        <p:spPr>
          <a:xfrm rot="5400000">
            <a:off x="8390933" y="12523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7"/>
          <p:cNvSpPr/>
          <p:nvPr/>
        </p:nvSpPr>
        <p:spPr>
          <a:xfrm rot="5400000">
            <a:off x="7897899" y="12511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17"/>
          <p:cNvSpPr/>
          <p:nvPr/>
        </p:nvSpPr>
        <p:spPr>
          <a:xfrm rot="5400000">
            <a:off x="9377001" y="-41093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7"/>
          <p:cNvSpPr/>
          <p:nvPr/>
        </p:nvSpPr>
        <p:spPr>
          <a:xfrm rot="5400000">
            <a:off x="9377001" y="38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17"/>
          <p:cNvSpPr/>
          <p:nvPr/>
        </p:nvSpPr>
        <p:spPr>
          <a:xfrm rot="5400000">
            <a:off x="8883967" y="38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17"/>
          <p:cNvSpPr/>
          <p:nvPr/>
        </p:nvSpPr>
        <p:spPr>
          <a:xfrm rot="5400000">
            <a:off x="8883967" y="-41216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17"/>
          <p:cNvSpPr/>
          <p:nvPr/>
        </p:nvSpPr>
        <p:spPr>
          <a:xfrm rot="5400000">
            <a:off x="9377001" y="4210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17"/>
          <p:cNvSpPr/>
          <p:nvPr/>
        </p:nvSpPr>
        <p:spPr>
          <a:xfrm rot="5400000">
            <a:off x="9377001" y="8357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17"/>
          <p:cNvSpPr/>
          <p:nvPr/>
        </p:nvSpPr>
        <p:spPr>
          <a:xfrm rot="5400000">
            <a:off x="8883967" y="8357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17"/>
          <p:cNvSpPr/>
          <p:nvPr/>
        </p:nvSpPr>
        <p:spPr>
          <a:xfrm rot="5400000">
            <a:off x="8883967" y="4198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7"/>
          <p:cNvSpPr/>
          <p:nvPr/>
        </p:nvSpPr>
        <p:spPr>
          <a:xfrm rot="5400000">
            <a:off x="9377001" y="12530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17"/>
          <p:cNvSpPr/>
          <p:nvPr/>
        </p:nvSpPr>
        <p:spPr>
          <a:xfrm rot="5400000">
            <a:off x="8883967" y="125177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17"/>
          <p:cNvSpPr/>
          <p:nvPr/>
        </p:nvSpPr>
        <p:spPr>
          <a:xfrm rot="5400000">
            <a:off x="4446662" y="417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7"/>
          <p:cNvSpPr/>
          <p:nvPr/>
        </p:nvSpPr>
        <p:spPr>
          <a:xfrm rot="5400000">
            <a:off x="4446662" y="8321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7"/>
          <p:cNvSpPr/>
          <p:nvPr/>
        </p:nvSpPr>
        <p:spPr>
          <a:xfrm rot="5400000">
            <a:off x="3953628" y="8321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17"/>
          <p:cNvSpPr/>
          <p:nvPr/>
        </p:nvSpPr>
        <p:spPr>
          <a:xfrm rot="5400000">
            <a:off x="3953628" y="4161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17"/>
          <p:cNvSpPr/>
          <p:nvPr/>
        </p:nvSpPr>
        <p:spPr>
          <a:xfrm rot="5400000">
            <a:off x="4446662" y="12493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17"/>
          <p:cNvSpPr/>
          <p:nvPr/>
        </p:nvSpPr>
        <p:spPr>
          <a:xfrm rot="5400000">
            <a:off x="3953628" y="124809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17"/>
          <p:cNvSpPr/>
          <p:nvPr/>
        </p:nvSpPr>
        <p:spPr>
          <a:xfrm rot="5400000">
            <a:off x="5432729" y="-41400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17"/>
          <p:cNvSpPr/>
          <p:nvPr/>
        </p:nvSpPr>
        <p:spPr>
          <a:xfrm rot="5400000">
            <a:off x="5432729" y="7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17"/>
          <p:cNvSpPr/>
          <p:nvPr/>
        </p:nvSpPr>
        <p:spPr>
          <a:xfrm rot="5400000">
            <a:off x="4939696" y="75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17"/>
          <p:cNvSpPr/>
          <p:nvPr/>
        </p:nvSpPr>
        <p:spPr>
          <a:xfrm rot="5400000">
            <a:off x="4939696" y="-41523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7"/>
          <p:cNvSpPr/>
          <p:nvPr/>
        </p:nvSpPr>
        <p:spPr>
          <a:xfrm rot="5400000">
            <a:off x="5432729" y="4179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17"/>
          <p:cNvSpPr/>
          <p:nvPr/>
        </p:nvSpPr>
        <p:spPr>
          <a:xfrm rot="5400000">
            <a:off x="5432729" y="8327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7"/>
          <p:cNvSpPr/>
          <p:nvPr/>
        </p:nvSpPr>
        <p:spPr>
          <a:xfrm rot="5400000">
            <a:off x="4939696" y="8327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17"/>
          <p:cNvSpPr/>
          <p:nvPr/>
        </p:nvSpPr>
        <p:spPr>
          <a:xfrm rot="5400000">
            <a:off x="4939696" y="4167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17"/>
          <p:cNvSpPr/>
          <p:nvPr/>
        </p:nvSpPr>
        <p:spPr>
          <a:xfrm rot="5400000">
            <a:off x="5432729" y="12499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17"/>
          <p:cNvSpPr/>
          <p:nvPr/>
        </p:nvSpPr>
        <p:spPr>
          <a:xfrm rot="5400000">
            <a:off x="4939696" y="124870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17"/>
          <p:cNvSpPr/>
          <p:nvPr/>
        </p:nvSpPr>
        <p:spPr>
          <a:xfrm rot="5400000">
            <a:off x="6418797" y="-41339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17"/>
          <p:cNvSpPr/>
          <p:nvPr/>
        </p:nvSpPr>
        <p:spPr>
          <a:xfrm rot="5400000">
            <a:off x="6418797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17"/>
          <p:cNvSpPr/>
          <p:nvPr/>
        </p:nvSpPr>
        <p:spPr>
          <a:xfrm rot="5400000">
            <a:off x="5925763" y="136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17"/>
          <p:cNvSpPr/>
          <p:nvPr/>
        </p:nvSpPr>
        <p:spPr>
          <a:xfrm rot="5400000">
            <a:off x="5925763" y="-414622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17"/>
          <p:cNvSpPr/>
          <p:nvPr/>
        </p:nvSpPr>
        <p:spPr>
          <a:xfrm rot="5400000">
            <a:off x="6418797" y="418578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17"/>
          <p:cNvSpPr/>
          <p:nvPr/>
        </p:nvSpPr>
        <p:spPr>
          <a:xfrm rot="5400000">
            <a:off x="6418797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17"/>
          <p:cNvSpPr/>
          <p:nvPr/>
        </p:nvSpPr>
        <p:spPr>
          <a:xfrm rot="5400000">
            <a:off x="5925763" y="83333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17"/>
          <p:cNvSpPr/>
          <p:nvPr/>
        </p:nvSpPr>
        <p:spPr>
          <a:xfrm rot="5400000">
            <a:off x="5925763" y="417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17"/>
          <p:cNvSpPr/>
          <p:nvPr/>
        </p:nvSpPr>
        <p:spPr>
          <a:xfrm rot="5400000">
            <a:off x="6418797" y="12505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17"/>
          <p:cNvSpPr/>
          <p:nvPr/>
        </p:nvSpPr>
        <p:spPr>
          <a:xfrm rot="5400000">
            <a:off x="5925763" y="124048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17"/>
          <p:cNvSpPr/>
          <p:nvPr/>
        </p:nvSpPr>
        <p:spPr>
          <a:xfrm rot="5400000">
            <a:off x="2998532" y="417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17"/>
          <p:cNvSpPr/>
          <p:nvPr/>
        </p:nvSpPr>
        <p:spPr>
          <a:xfrm rot="5400000">
            <a:off x="3491566" y="12505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7"/>
          <p:cNvSpPr/>
          <p:nvPr/>
        </p:nvSpPr>
        <p:spPr>
          <a:xfrm rot="5400000">
            <a:off x="2998532" y="124932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17"/>
          <p:cNvSpPr/>
          <p:nvPr/>
        </p:nvSpPr>
        <p:spPr>
          <a:xfrm rot="5400000">
            <a:off x="-1433671" y="57499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17"/>
          <p:cNvSpPr/>
          <p:nvPr/>
        </p:nvSpPr>
        <p:spPr>
          <a:xfrm rot="5400000">
            <a:off x="-1926705" y="57487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17"/>
          <p:cNvSpPr/>
          <p:nvPr/>
        </p:nvSpPr>
        <p:spPr>
          <a:xfrm rot="5400000">
            <a:off x="-447603" y="575057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17"/>
          <p:cNvSpPr/>
          <p:nvPr/>
        </p:nvSpPr>
        <p:spPr>
          <a:xfrm rot="5400000">
            <a:off x="-940637" y="5749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17"/>
          <p:cNvSpPr/>
          <p:nvPr/>
        </p:nvSpPr>
        <p:spPr>
          <a:xfrm rot="5400000">
            <a:off x="538464" y="57511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17"/>
          <p:cNvSpPr/>
          <p:nvPr/>
        </p:nvSpPr>
        <p:spPr>
          <a:xfrm rot="5400000">
            <a:off x="45431" y="57499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17"/>
          <p:cNvSpPr/>
          <p:nvPr/>
        </p:nvSpPr>
        <p:spPr>
          <a:xfrm rot="5400000">
            <a:off x="1534736" y="57487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17"/>
          <p:cNvSpPr/>
          <p:nvPr/>
        </p:nvSpPr>
        <p:spPr>
          <a:xfrm rot="5400000">
            <a:off x="1041702" y="57475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17"/>
          <p:cNvSpPr/>
          <p:nvPr/>
        </p:nvSpPr>
        <p:spPr>
          <a:xfrm rot="5400000">
            <a:off x="2520804" y="5749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17"/>
          <p:cNvSpPr/>
          <p:nvPr/>
        </p:nvSpPr>
        <p:spPr>
          <a:xfrm rot="5400000">
            <a:off x="2027770" y="574812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17"/>
          <p:cNvSpPr/>
          <p:nvPr/>
        </p:nvSpPr>
        <p:spPr>
          <a:xfrm rot="5400000">
            <a:off x="3506872" y="57499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17"/>
          <p:cNvSpPr/>
          <p:nvPr/>
        </p:nvSpPr>
        <p:spPr>
          <a:xfrm rot="5400000">
            <a:off x="3013838" y="57487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17"/>
          <p:cNvSpPr/>
          <p:nvPr/>
        </p:nvSpPr>
        <p:spPr>
          <a:xfrm rot="5400000">
            <a:off x="4461968" y="57487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17"/>
          <p:cNvSpPr/>
          <p:nvPr/>
        </p:nvSpPr>
        <p:spPr>
          <a:xfrm rot="5400000">
            <a:off x="3968934" y="574750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17"/>
          <p:cNvSpPr/>
          <p:nvPr/>
        </p:nvSpPr>
        <p:spPr>
          <a:xfrm rot="5400000">
            <a:off x="7420171" y="57511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17"/>
          <p:cNvSpPr/>
          <p:nvPr/>
        </p:nvSpPr>
        <p:spPr>
          <a:xfrm rot="5400000">
            <a:off x="6927137" y="57499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17"/>
          <p:cNvSpPr/>
          <p:nvPr/>
        </p:nvSpPr>
        <p:spPr>
          <a:xfrm rot="5400000">
            <a:off x="7913205" y="575057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17"/>
          <p:cNvSpPr/>
          <p:nvPr/>
        </p:nvSpPr>
        <p:spPr>
          <a:xfrm rot="5400000">
            <a:off x="8406239" y="575180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17"/>
          <p:cNvSpPr/>
          <p:nvPr/>
        </p:nvSpPr>
        <p:spPr>
          <a:xfrm rot="5400000">
            <a:off x="9392307" y="575241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17"/>
          <p:cNvSpPr/>
          <p:nvPr/>
        </p:nvSpPr>
        <p:spPr>
          <a:xfrm rot="5400000">
            <a:off x="8899273" y="575119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17"/>
          <p:cNvSpPr/>
          <p:nvPr/>
        </p:nvSpPr>
        <p:spPr>
          <a:xfrm rot="5400000">
            <a:off x="5448035" y="574934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17"/>
          <p:cNvSpPr/>
          <p:nvPr/>
        </p:nvSpPr>
        <p:spPr>
          <a:xfrm rot="5400000">
            <a:off x="4955002" y="574812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17"/>
          <p:cNvSpPr/>
          <p:nvPr/>
        </p:nvSpPr>
        <p:spPr>
          <a:xfrm rot="5400000">
            <a:off x="6434103" y="574996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17"/>
          <p:cNvSpPr/>
          <p:nvPr/>
        </p:nvSpPr>
        <p:spPr>
          <a:xfrm rot="5400000">
            <a:off x="5941069" y="574873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17"/>
          <p:cNvSpPr/>
          <p:nvPr/>
        </p:nvSpPr>
        <p:spPr>
          <a:xfrm rot="5400000">
            <a:off x="-1412903" y="62113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17"/>
          <p:cNvSpPr/>
          <p:nvPr/>
        </p:nvSpPr>
        <p:spPr>
          <a:xfrm rot="5400000">
            <a:off x="-1905937" y="62100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17"/>
          <p:cNvSpPr/>
          <p:nvPr/>
        </p:nvSpPr>
        <p:spPr>
          <a:xfrm rot="5400000">
            <a:off x="-426835" y="621194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17"/>
          <p:cNvSpPr/>
          <p:nvPr/>
        </p:nvSpPr>
        <p:spPr>
          <a:xfrm rot="5400000">
            <a:off x="-919869" y="62107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17"/>
          <p:cNvSpPr/>
          <p:nvPr/>
        </p:nvSpPr>
        <p:spPr>
          <a:xfrm rot="5400000">
            <a:off x="559233" y="62125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17"/>
          <p:cNvSpPr/>
          <p:nvPr/>
        </p:nvSpPr>
        <p:spPr>
          <a:xfrm rot="5400000">
            <a:off x="66199" y="62113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7" name="Google Shape;927;p17"/>
          <p:cNvSpPr/>
          <p:nvPr/>
        </p:nvSpPr>
        <p:spPr>
          <a:xfrm rot="5400000">
            <a:off x="1555504" y="62100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17"/>
          <p:cNvSpPr/>
          <p:nvPr/>
        </p:nvSpPr>
        <p:spPr>
          <a:xfrm rot="5400000">
            <a:off x="1062471" y="620887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17"/>
          <p:cNvSpPr/>
          <p:nvPr/>
        </p:nvSpPr>
        <p:spPr>
          <a:xfrm rot="5400000">
            <a:off x="2541572" y="62107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17"/>
          <p:cNvSpPr/>
          <p:nvPr/>
        </p:nvSpPr>
        <p:spPr>
          <a:xfrm rot="5400000">
            <a:off x="2048538" y="62094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17"/>
          <p:cNvSpPr/>
          <p:nvPr/>
        </p:nvSpPr>
        <p:spPr>
          <a:xfrm rot="5400000">
            <a:off x="3527640" y="62113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17"/>
          <p:cNvSpPr/>
          <p:nvPr/>
        </p:nvSpPr>
        <p:spPr>
          <a:xfrm rot="5400000">
            <a:off x="3034606" y="62100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17"/>
          <p:cNvSpPr/>
          <p:nvPr/>
        </p:nvSpPr>
        <p:spPr>
          <a:xfrm rot="5400000">
            <a:off x="4482736" y="62100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4" name="Google Shape;934;p17"/>
          <p:cNvSpPr/>
          <p:nvPr/>
        </p:nvSpPr>
        <p:spPr>
          <a:xfrm rot="5400000">
            <a:off x="3989702" y="620887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17"/>
          <p:cNvSpPr/>
          <p:nvPr/>
        </p:nvSpPr>
        <p:spPr>
          <a:xfrm rot="5400000">
            <a:off x="7440939" y="62125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17"/>
          <p:cNvSpPr/>
          <p:nvPr/>
        </p:nvSpPr>
        <p:spPr>
          <a:xfrm rot="5400000">
            <a:off x="6947905" y="62113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17"/>
          <p:cNvSpPr/>
          <p:nvPr/>
        </p:nvSpPr>
        <p:spPr>
          <a:xfrm rot="5400000">
            <a:off x="8427007" y="6213170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17"/>
          <p:cNvSpPr/>
          <p:nvPr/>
        </p:nvSpPr>
        <p:spPr>
          <a:xfrm rot="5400000">
            <a:off x="7933973" y="6211941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17"/>
          <p:cNvSpPr/>
          <p:nvPr/>
        </p:nvSpPr>
        <p:spPr>
          <a:xfrm rot="5400000">
            <a:off x="9413075" y="6213784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17"/>
          <p:cNvSpPr/>
          <p:nvPr/>
        </p:nvSpPr>
        <p:spPr>
          <a:xfrm rot="5400000">
            <a:off x="8920041" y="621255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17"/>
          <p:cNvSpPr/>
          <p:nvPr/>
        </p:nvSpPr>
        <p:spPr>
          <a:xfrm rot="5400000">
            <a:off x="5468804" y="6210713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17"/>
          <p:cNvSpPr/>
          <p:nvPr/>
        </p:nvSpPr>
        <p:spPr>
          <a:xfrm rot="5400000">
            <a:off x="4975770" y="6209485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17"/>
          <p:cNvSpPr/>
          <p:nvPr/>
        </p:nvSpPr>
        <p:spPr>
          <a:xfrm rot="5400000">
            <a:off x="6454871" y="6211327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17"/>
          <p:cNvSpPr/>
          <p:nvPr/>
        </p:nvSpPr>
        <p:spPr>
          <a:xfrm rot="5400000">
            <a:off x="5961838" y="6210099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17"/>
          <p:cNvSpPr/>
          <p:nvPr/>
        </p:nvSpPr>
        <p:spPr>
          <a:xfrm rot="5400000">
            <a:off x="528260" y="805596"/>
            <a:ext cx="414600" cy="4929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C8BF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6" name="Google Shape;946;p17"/>
          <p:cNvPicPr preferRelativeResize="0"/>
          <p:nvPr/>
        </p:nvPicPr>
        <p:blipFill rotWithShape="1">
          <a:blip r:embed="rId3">
            <a:alphaModFix/>
          </a:blip>
          <a:srcRect b="11862" l="3020" r="38778" t="30942"/>
          <a:stretch/>
        </p:blipFill>
        <p:spPr>
          <a:xfrm>
            <a:off x="1134987" y="332938"/>
            <a:ext cx="6874026" cy="4373676"/>
          </a:xfrm>
          <a:prstGeom prst="rect">
            <a:avLst/>
          </a:prstGeom>
          <a:noFill/>
          <a:ln cap="flat" cmpd="sng" w="9525">
            <a:solidFill>
              <a:srgbClr val="D6C6B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7" name="Google Shape;947;p17"/>
          <p:cNvSpPr/>
          <p:nvPr/>
        </p:nvSpPr>
        <p:spPr>
          <a:xfrm>
            <a:off x="4766300" y="333600"/>
            <a:ext cx="3252000" cy="2288100"/>
          </a:xfrm>
          <a:prstGeom prst="rect">
            <a:avLst/>
          </a:prstGeom>
          <a:solidFill>
            <a:srgbClr val="D6C6B7"/>
          </a:solidFill>
          <a:ln cap="flat" cmpd="sng" w="9525">
            <a:solidFill>
              <a:srgbClr val="D6C6B7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8" name="Google Shape;94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8750" y="351726"/>
            <a:ext cx="3252001" cy="2529818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17"/>
          <p:cNvSpPr txBox="1"/>
          <p:nvPr/>
        </p:nvSpPr>
        <p:spPr>
          <a:xfrm>
            <a:off x="1012975" y="340750"/>
            <a:ext cx="2745900" cy="10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b="1" lang="en-GB" sz="1300"/>
              <a:t>Kabelbroms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b="1" lang="en-GB" sz="1300"/>
              <a:t>Vikterna höjs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b="1" lang="en-GB" sz="1300"/>
              <a:t>Lagring och produktion</a:t>
            </a:r>
            <a:endParaRPr b="1"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b="1" lang="en-GB" sz="1300"/>
              <a:t>Distribution</a:t>
            </a:r>
            <a:endParaRPr b="1" sz="1300"/>
          </a:p>
        </p:txBody>
      </p:sp>
      <p:sp>
        <p:nvSpPr>
          <p:cNvPr id="950" name="Google Shape;950;p17"/>
          <p:cNvSpPr txBox="1"/>
          <p:nvPr/>
        </p:nvSpPr>
        <p:spPr>
          <a:xfrm>
            <a:off x="1170625" y="4151775"/>
            <a:ext cx="32520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latin typeface="Nunito"/>
                <a:ea typeface="Nunito"/>
                <a:cs typeface="Nunito"/>
                <a:sym typeface="Nunito"/>
              </a:rPr>
              <a:t>Det här är vår skiss:</a:t>
            </a:r>
            <a:endParaRPr sz="26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8"/>
          <p:cNvSpPr/>
          <p:nvPr/>
        </p:nvSpPr>
        <p:spPr>
          <a:xfrm rot="2957834">
            <a:off x="-623612" y="333384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18"/>
          <p:cNvSpPr/>
          <p:nvPr/>
        </p:nvSpPr>
        <p:spPr>
          <a:xfrm rot="2957834">
            <a:off x="317288" y="-484691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18"/>
          <p:cNvSpPr/>
          <p:nvPr/>
        </p:nvSpPr>
        <p:spPr>
          <a:xfrm rot="2957834">
            <a:off x="-34512" y="1029109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18"/>
          <p:cNvSpPr/>
          <p:nvPr/>
        </p:nvSpPr>
        <p:spPr>
          <a:xfrm rot="2957834">
            <a:off x="921388" y="260784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18"/>
          <p:cNvSpPr/>
          <p:nvPr/>
        </p:nvSpPr>
        <p:spPr>
          <a:xfrm rot="-7829630">
            <a:off x="1206362" y="-572449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18"/>
          <p:cNvSpPr/>
          <p:nvPr/>
        </p:nvSpPr>
        <p:spPr>
          <a:xfrm rot="-7842166">
            <a:off x="8946505" y="356622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18"/>
          <p:cNvSpPr/>
          <p:nvPr/>
        </p:nvSpPr>
        <p:spPr>
          <a:xfrm rot="-7842166">
            <a:off x="8005605" y="43843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18"/>
          <p:cNvSpPr/>
          <p:nvPr/>
        </p:nvSpPr>
        <p:spPr>
          <a:xfrm rot="-7842166">
            <a:off x="8357405" y="28705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18"/>
          <p:cNvSpPr/>
          <p:nvPr/>
        </p:nvSpPr>
        <p:spPr>
          <a:xfrm rot="-7842166">
            <a:off x="7401505" y="363882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18"/>
          <p:cNvSpPr/>
          <p:nvPr/>
        </p:nvSpPr>
        <p:spPr>
          <a:xfrm rot="-7842166">
            <a:off x="6510355" y="43843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5" name="Google Shape;965;p18"/>
          <p:cNvPicPr preferRelativeResize="0"/>
          <p:nvPr/>
        </p:nvPicPr>
        <p:blipFill rotWithShape="1">
          <a:blip r:embed="rId3">
            <a:alphaModFix/>
          </a:blip>
          <a:srcRect b="23752" l="0" r="0" t="24339"/>
          <a:stretch/>
        </p:blipFill>
        <p:spPr>
          <a:xfrm>
            <a:off x="5111678" y="1113934"/>
            <a:ext cx="3734426" cy="13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18"/>
          <p:cNvSpPr txBox="1"/>
          <p:nvPr/>
        </p:nvSpPr>
        <p:spPr>
          <a:xfrm>
            <a:off x="3053575" y="255350"/>
            <a:ext cx="4509000" cy="89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500"/>
              <a:t>Hållbarhet</a:t>
            </a:r>
            <a:endParaRPr sz="5500"/>
          </a:p>
        </p:txBody>
      </p:sp>
      <p:sp>
        <p:nvSpPr>
          <p:cNvPr id="967" name="Google Shape;967;p18"/>
          <p:cNvSpPr/>
          <p:nvPr/>
        </p:nvSpPr>
        <p:spPr>
          <a:xfrm rot="-7829630">
            <a:off x="-295738" y="-484624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18"/>
          <p:cNvSpPr/>
          <p:nvPr/>
        </p:nvSpPr>
        <p:spPr>
          <a:xfrm rot="-7829630">
            <a:off x="-683913" y="974476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18"/>
          <p:cNvSpPr/>
          <p:nvPr/>
        </p:nvSpPr>
        <p:spPr>
          <a:xfrm rot="-7829630">
            <a:off x="-94788" y="1648501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18"/>
          <p:cNvSpPr/>
          <p:nvPr/>
        </p:nvSpPr>
        <p:spPr>
          <a:xfrm rot="-7829630">
            <a:off x="1758612" y="191276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18"/>
          <p:cNvSpPr/>
          <p:nvPr/>
        </p:nvSpPr>
        <p:spPr>
          <a:xfrm rot="2957834">
            <a:off x="1812538" y="-484691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18"/>
          <p:cNvSpPr/>
          <p:nvPr/>
        </p:nvSpPr>
        <p:spPr>
          <a:xfrm rot="2970370">
            <a:off x="8618794" y="43843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18"/>
          <p:cNvSpPr/>
          <p:nvPr/>
        </p:nvSpPr>
        <p:spPr>
          <a:xfrm rot="2970370">
            <a:off x="9006969" y="29252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18"/>
          <p:cNvSpPr/>
          <p:nvPr/>
        </p:nvSpPr>
        <p:spPr>
          <a:xfrm rot="2970370">
            <a:off x="7115669" y="448895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18"/>
          <p:cNvSpPr/>
          <p:nvPr/>
        </p:nvSpPr>
        <p:spPr>
          <a:xfrm rot="2970370">
            <a:off x="8417844" y="22512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18"/>
          <p:cNvSpPr/>
          <p:nvPr/>
        </p:nvSpPr>
        <p:spPr>
          <a:xfrm rot="2970370">
            <a:off x="6510444" y="37638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18"/>
          <p:cNvSpPr/>
          <p:nvPr/>
        </p:nvSpPr>
        <p:spPr>
          <a:xfrm rot="-7829630">
            <a:off x="267612" y="191276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18"/>
          <p:cNvSpPr/>
          <p:nvPr/>
        </p:nvSpPr>
        <p:spPr>
          <a:xfrm rot="2970370">
            <a:off x="8055444" y="37084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18"/>
          <p:cNvSpPr txBox="1"/>
          <p:nvPr/>
        </p:nvSpPr>
        <p:spPr>
          <a:xfrm>
            <a:off x="1287525" y="1848950"/>
            <a:ext cx="5485200" cy="10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GB" sz="1700"/>
              <a:t>ENERGY FROM TRACK 10 tar tillvara på tågens rörelseenergi som annars skulle gå till spillo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sz="1700">
                <a:solidFill>
                  <a:schemeClr val="dk1"/>
                </a:solidFill>
              </a:rPr>
              <a:t>Genom att använda en kabelbroms minskar vi slitage på tågets bromsar och hjul, vilket i sin tur minskar reperationskostnaderna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-"/>
            </a:pPr>
            <a:r>
              <a:rPr lang="en-GB" sz="1700">
                <a:solidFill>
                  <a:schemeClr val="dk1"/>
                </a:solidFill>
              </a:rPr>
              <a:t>Vår ide är dessutom helt fossilfri och ger varken koldioxidutsläpp eller påverkar miljön runt omkring negativt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9"/>
          <p:cNvSpPr/>
          <p:nvPr/>
        </p:nvSpPr>
        <p:spPr>
          <a:xfrm rot="5428620">
            <a:off x="2981876" y="-6742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19"/>
          <p:cNvSpPr/>
          <p:nvPr/>
        </p:nvSpPr>
        <p:spPr>
          <a:xfrm rot="5428620">
            <a:off x="42247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19"/>
          <p:cNvSpPr/>
          <p:nvPr/>
        </p:nvSpPr>
        <p:spPr>
          <a:xfrm rot="5428620">
            <a:off x="91897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19"/>
          <p:cNvSpPr/>
          <p:nvPr/>
        </p:nvSpPr>
        <p:spPr>
          <a:xfrm rot="5428620">
            <a:off x="79501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19"/>
          <p:cNvSpPr/>
          <p:nvPr/>
        </p:nvSpPr>
        <p:spPr>
          <a:xfrm rot="5428620">
            <a:off x="67105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19"/>
          <p:cNvSpPr/>
          <p:nvPr/>
        </p:nvSpPr>
        <p:spPr>
          <a:xfrm rot="5428620">
            <a:off x="54676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19"/>
          <p:cNvSpPr/>
          <p:nvPr/>
        </p:nvSpPr>
        <p:spPr>
          <a:xfrm rot="5428620">
            <a:off x="17422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19"/>
          <p:cNvSpPr/>
          <p:nvPr/>
        </p:nvSpPr>
        <p:spPr>
          <a:xfrm rot="5428620">
            <a:off x="7953476" y="22459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19"/>
          <p:cNvSpPr/>
          <p:nvPr/>
        </p:nvSpPr>
        <p:spPr>
          <a:xfrm rot="5428620">
            <a:off x="6710576" y="22167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19"/>
          <p:cNvSpPr/>
          <p:nvPr/>
        </p:nvSpPr>
        <p:spPr>
          <a:xfrm rot="5428620">
            <a:off x="7953476" y="110849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19"/>
          <p:cNvSpPr/>
          <p:nvPr/>
        </p:nvSpPr>
        <p:spPr>
          <a:xfrm rot="5428620">
            <a:off x="9196376" y="216233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19"/>
          <p:cNvSpPr/>
          <p:nvPr/>
        </p:nvSpPr>
        <p:spPr>
          <a:xfrm rot="5428620">
            <a:off x="9199676" y="111685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19"/>
          <p:cNvSpPr/>
          <p:nvPr/>
        </p:nvSpPr>
        <p:spPr>
          <a:xfrm rot="5428620">
            <a:off x="9199676" y="200075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19"/>
          <p:cNvSpPr/>
          <p:nvPr/>
        </p:nvSpPr>
        <p:spPr>
          <a:xfrm rot="-5359286">
            <a:off x="37713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19"/>
          <p:cNvSpPr/>
          <p:nvPr/>
        </p:nvSpPr>
        <p:spPr>
          <a:xfrm rot="-5359286">
            <a:off x="50076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19"/>
          <p:cNvSpPr/>
          <p:nvPr/>
        </p:nvSpPr>
        <p:spPr>
          <a:xfrm rot="-5359286">
            <a:off x="8736369" y="-25223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19"/>
          <p:cNvSpPr/>
          <p:nvPr/>
        </p:nvSpPr>
        <p:spPr>
          <a:xfrm rot="-5359286">
            <a:off x="74967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19"/>
          <p:cNvSpPr/>
          <p:nvPr/>
        </p:nvSpPr>
        <p:spPr>
          <a:xfrm rot="-5359286">
            <a:off x="62571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19"/>
          <p:cNvSpPr/>
          <p:nvPr/>
        </p:nvSpPr>
        <p:spPr>
          <a:xfrm rot="-5359286">
            <a:off x="2528469" y="-2475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19"/>
          <p:cNvSpPr/>
          <p:nvPr/>
        </p:nvSpPr>
        <p:spPr>
          <a:xfrm rot="-5359286">
            <a:off x="87396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19"/>
          <p:cNvSpPr/>
          <p:nvPr/>
        </p:nvSpPr>
        <p:spPr>
          <a:xfrm rot="-5359286">
            <a:off x="75000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19"/>
          <p:cNvSpPr/>
          <p:nvPr/>
        </p:nvSpPr>
        <p:spPr>
          <a:xfrm rot="-5359286">
            <a:off x="8742969" y="153814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19"/>
          <p:cNvSpPr txBox="1"/>
          <p:nvPr/>
        </p:nvSpPr>
        <p:spPr>
          <a:xfrm>
            <a:off x="570800" y="596125"/>
            <a:ext cx="4582500" cy="89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Årets tema</a:t>
            </a:r>
            <a:endParaRPr sz="6000"/>
          </a:p>
        </p:txBody>
      </p:sp>
      <p:sp>
        <p:nvSpPr>
          <p:cNvPr id="1007" name="Google Shape;1007;p19"/>
          <p:cNvSpPr txBox="1"/>
          <p:nvPr/>
        </p:nvSpPr>
        <p:spPr>
          <a:xfrm>
            <a:off x="1156050" y="1492250"/>
            <a:ext cx="3038100" cy="4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/>
              <a:t>(Energi från trakten)</a:t>
            </a:r>
            <a:endParaRPr b="1" sz="1800"/>
          </a:p>
        </p:txBody>
      </p:sp>
      <p:sp>
        <p:nvSpPr>
          <p:cNvPr id="1008" name="Google Shape;1008;p19"/>
          <p:cNvSpPr txBox="1"/>
          <p:nvPr/>
        </p:nvSpPr>
        <p:spPr>
          <a:xfrm>
            <a:off x="370050" y="1900825"/>
            <a:ext cx="4011000" cy="19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Vår uppfinning är relevant till årets tema eftersom att man kan implementera den på lokala tågstationer, som till exempel Lund C eller/och Malmö C.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</a:rPr>
              <a:t>Inte nog med det, uppfinningen är också ett bra tillfälle för Kraftringen och Skånetrafiken att samarbeta.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chemeClr val="dk1"/>
                </a:solidFill>
              </a:rPr>
              <a:t>Dessutom låter “energy from track 10” precis som “energi från trakten”!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9" name="Google Shape;10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7250" y="3089626"/>
            <a:ext cx="1701100" cy="170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0" name="Google Shape;10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1050" y="3275250"/>
            <a:ext cx="1534800" cy="153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6312" y="3444502"/>
            <a:ext cx="1666175" cy="121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6700" y="1894033"/>
            <a:ext cx="2489100" cy="139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20"/>
          <p:cNvSpPr/>
          <p:nvPr/>
        </p:nvSpPr>
        <p:spPr>
          <a:xfrm rot="28620">
            <a:off x="-278092" y="111239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20"/>
          <p:cNvSpPr/>
          <p:nvPr/>
        </p:nvSpPr>
        <p:spPr>
          <a:xfrm rot="28620">
            <a:off x="-275167" y="235199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0"/>
          <p:cNvSpPr/>
          <p:nvPr/>
        </p:nvSpPr>
        <p:spPr>
          <a:xfrm rot="28620">
            <a:off x="-275167" y="359159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20"/>
          <p:cNvSpPr/>
          <p:nvPr/>
        </p:nvSpPr>
        <p:spPr>
          <a:xfrm rot="28620">
            <a:off x="-275167" y="-130502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20"/>
          <p:cNvSpPr/>
          <p:nvPr/>
        </p:nvSpPr>
        <p:spPr>
          <a:xfrm rot="28620">
            <a:off x="-278092" y="483449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20"/>
          <p:cNvSpPr/>
          <p:nvPr/>
        </p:nvSpPr>
        <p:spPr>
          <a:xfrm rot="-10759286">
            <a:off x="-692636" y="3227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20"/>
          <p:cNvSpPr/>
          <p:nvPr/>
        </p:nvSpPr>
        <p:spPr>
          <a:xfrm rot="-10759286">
            <a:off x="-692636" y="15656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20"/>
          <p:cNvSpPr/>
          <p:nvPr/>
        </p:nvSpPr>
        <p:spPr>
          <a:xfrm rot="-10759286">
            <a:off x="-692636" y="28052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20"/>
          <p:cNvSpPr/>
          <p:nvPr/>
        </p:nvSpPr>
        <p:spPr>
          <a:xfrm rot="-10759286">
            <a:off x="-692636" y="40448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20"/>
          <p:cNvSpPr/>
          <p:nvPr/>
        </p:nvSpPr>
        <p:spPr>
          <a:xfrm rot="-10759286">
            <a:off x="-692636" y="-91358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20"/>
          <p:cNvSpPr/>
          <p:nvPr/>
        </p:nvSpPr>
        <p:spPr>
          <a:xfrm rot="28620">
            <a:off x="8344233" y="110858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20"/>
          <p:cNvSpPr/>
          <p:nvPr/>
        </p:nvSpPr>
        <p:spPr>
          <a:xfrm rot="-10759286">
            <a:off x="8799664" y="15656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20"/>
          <p:cNvSpPr/>
          <p:nvPr/>
        </p:nvSpPr>
        <p:spPr>
          <a:xfrm rot="28620">
            <a:off x="8347158" y="234818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20"/>
          <p:cNvSpPr/>
          <p:nvPr/>
        </p:nvSpPr>
        <p:spPr>
          <a:xfrm rot="-10759286">
            <a:off x="8802589" y="28052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20"/>
          <p:cNvSpPr/>
          <p:nvPr/>
        </p:nvSpPr>
        <p:spPr>
          <a:xfrm rot="28620">
            <a:off x="8347158" y="358778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20"/>
          <p:cNvSpPr/>
          <p:nvPr/>
        </p:nvSpPr>
        <p:spPr>
          <a:xfrm rot="-10759286">
            <a:off x="8802589" y="40448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20"/>
          <p:cNvSpPr/>
          <p:nvPr/>
        </p:nvSpPr>
        <p:spPr>
          <a:xfrm rot="28620">
            <a:off x="8347158" y="-13431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20"/>
          <p:cNvSpPr/>
          <p:nvPr/>
        </p:nvSpPr>
        <p:spPr>
          <a:xfrm rot="-10759286">
            <a:off x="8802589" y="3227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20"/>
          <p:cNvSpPr/>
          <p:nvPr/>
        </p:nvSpPr>
        <p:spPr>
          <a:xfrm rot="-10759286">
            <a:off x="8802589" y="-913597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20"/>
          <p:cNvSpPr/>
          <p:nvPr/>
        </p:nvSpPr>
        <p:spPr>
          <a:xfrm rot="28620">
            <a:off x="8344233" y="483068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20"/>
          <p:cNvSpPr/>
          <p:nvPr/>
        </p:nvSpPr>
        <p:spPr>
          <a:xfrm rot="-10759286">
            <a:off x="7929689" y="3189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20"/>
          <p:cNvSpPr/>
          <p:nvPr/>
        </p:nvSpPr>
        <p:spPr>
          <a:xfrm rot="-10759286">
            <a:off x="7929689" y="15618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20"/>
          <p:cNvSpPr/>
          <p:nvPr/>
        </p:nvSpPr>
        <p:spPr>
          <a:xfrm rot="-10759286">
            <a:off x="7929689" y="28014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0" name="Google Shape;1040;p20"/>
          <p:cNvSpPr/>
          <p:nvPr/>
        </p:nvSpPr>
        <p:spPr>
          <a:xfrm rot="-10759286">
            <a:off x="7929689" y="4041003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20"/>
          <p:cNvSpPr/>
          <p:nvPr/>
        </p:nvSpPr>
        <p:spPr>
          <a:xfrm rot="-10759286">
            <a:off x="7929689" y="-917397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20"/>
          <p:cNvSpPr txBox="1"/>
          <p:nvPr/>
        </p:nvSpPr>
        <p:spPr>
          <a:xfrm>
            <a:off x="1835500" y="210925"/>
            <a:ext cx="5162700" cy="89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Nytänkande</a:t>
            </a:r>
            <a:endParaRPr sz="6000"/>
          </a:p>
        </p:txBody>
      </p:sp>
      <p:sp>
        <p:nvSpPr>
          <p:cNvPr id="1043" name="Google Shape;1043;p20"/>
          <p:cNvSpPr/>
          <p:nvPr/>
        </p:nvSpPr>
        <p:spPr>
          <a:xfrm rot="-10759286">
            <a:off x="148489" y="15656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20"/>
          <p:cNvSpPr/>
          <p:nvPr/>
        </p:nvSpPr>
        <p:spPr>
          <a:xfrm rot="-10759286">
            <a:off x="151414" y="28052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20"/>
          <p:cNvSpPr/>
          <p:nvPr/>
        </p:nvSpPr>
        <p:spPr>
          <a:xfrm rot="-10759286">
            <a:off x="151414" y="40448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20"/>
          <p:cNvSpPr/>
          <p:nvPr/>
        </p:nvSpPr>
        <p:spPr>
          <a:xfrm rot="-10759286">
            <a:off x="151414" y="32271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7" name="Google Shape;1047;p20"/>
          <p:cNvSpPr/>
          <p:nvPr/>
        </p:nvSpPr>
        <p:spPr>
          <a:xfrm rot="-10759286">
            <a:off x="151414" y="-91358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20"/>
          <p:cNvSpPr txBox="1"/>
          <p:nvPr/>
        </p:nvSpPr>
        <p:spPr>
          <a:xfrm>
            <a:off x="1479800" y="1244725"/>
            <a:ext cx="3092100" cy="3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chemeClr val="dk1"/>
                </a:solidFill>
              </a:rPr>
              <a:t>Energy from T.R.A.C.K 10 utnyttjar tåg för att skapa energi vilket är en energikälla som inte använts tidigare.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chemeClr val="dk1"/>
                </a:solidFill>
              </a:rPr>
              <a:t>Vår nya lösning på energiomvandling gör vår uppfinning nytänkande och kreativ eftersom det inte finns något liknande på marknaden.</a:t>
            </a:r>
            <a:endParaRPr sz="1700"/>
          </a:p>
        </p:txBody>
      </p:sp>
      <p:pic>
        <p:nvPicPr>
          <p:cNvPr id="1049" name="Google Shape;10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850" y="1155775"/>
            <a:ext cx="1914125" cy="22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88" y="3423000"/>
            <a:ext cx="2695575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1"/>
          <p:cNvSpPr/>
          <p:nvPr/>
        </p:nvSpPr>
        <p:spPr>
          <a:xfrm rot="5428620">
            <a:off x="2981876" y="-6742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21"/>
          <p:cNvSpPr/>
          <p:nvPr/>
        </p:nvSpPr>
        <p:spPr>
          <a:xfrm rot="-5359286">
            <a:off x="2528469" y="-2475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21"/>
          <p:cNvSpPr/>
          <p:nvPr/>
        </p:nvSpPr>
        <p:spPr>
          <a:xfrm rot="5428620">
            <a:off x="17422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21"/>
          <p:cNvSpPr/>
          <p:nvPr/>
        </p:nvSpPr>
        <p:spPr>
          <a:xfrm rot="5428620">
            <a:off x="5026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21"/>
          <p:cNvSpPr/>
          <p:nvPr/>
        </p:nvSpPr>
        <p:spPr>
          <a:xfrm rot="-5359286">
            <a:off x="492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21"/>
          <p:cNvSpPr/>
          <p:nvPr/>
        </p:nvSpPr>
        <p:spPr>
          <a:xfrm rot="5428620">
            <a:off x="42247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21"/>
          <p:cNvSpPr/>
          <p:nvPr/>
        </p:nvSpPr>
        <p:spPr>
          <a:xfrm rot="-5359286">
            <a:off x="37713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21"/>
          <p:cNvSpPr/>
          <p:nvPr/>
        </p:nvSpPr>
        <p:spPr>
          <a:xfrm rot="-5359286">
            <a:off x="50076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21"/>
          <p:cNvSpPr/>
          <p:nvPr/>
        </p:nvSpPr>
        <p:spPr>
          <a:xfrm rot="5428620">
            <a:off x="-740224" y="-6742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21"/>
          <p:cNvSpPr/>
          <p:nvPr/>
        </p:nvSpPr>
        <p:spPr>
          <a:xfrm rot="5428620">
            <a:off x="91897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21"/>
          <p:cNvSpPr/>
          <p:nvPr/>
        </p:nvSpPr>
        <p:spPr>
          <a:xfrm rot="-5359286">
            <a:off x="8736369" y="-25223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21"/>
          <p:cNvSpPr/>
          <p:nvPr/>
        </p:nvSpPr>
        <p:spPr>
          <a:xfrm rot="5428620">
            <a:off x="79501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21"/>
          <p:cNvSpPr/>
          <p:nvPr/>
        </p:nvSpPr>
        <p:spPr>
          <a:xfrm rot="-5359286">
            <a:off x="74967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21"/>
          <p:cNvSpPr/>
          <p:nvPr/>
        </p:nvSpPr>
        <p:spPr>
          <a:xfrm rot="5428620">
            <a:off x="67105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21"/>
          <p:cNvSpPr/>
          <p:nvPr/>
        </p:nvSpPr>
        <p:spPr>
          <a:xfrm rot="-5359286">
            <a:off x="62571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21"/>
          <p:cNvSpPr/>
          <p:nvPr/>
        </p:nvSpPr>
        <p:spPr>
          <a:xfrm rot="5428620">
            <a:off x="54676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21"/>
          <p:cNvSpPr/>
          <p:nvPr/>
        </p:nvSpPr>
        <p:spPr>
          <a:xfrm rot="-5371380">
            <a:off x="5346426" y="470286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21"/>
          <p:cNvSpPr/>
          <p:nvPr/>
        </p:nvSpPr>
        <p:spPr>
          <a:xfrm rot="5440714">
            <a:off x="5799500" y="427609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21"/>
          <p:cNvSpPr/>
          <p:nvPr/>
        </p:nvSpPr>
        <p:spPr>
          <a:xfrm rot="-5371380">
            <a:off x="6586026" y="469994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21"/>
          <p:cNvSpPr/>
          <p:nvPr/>
        </p:nvSpPr>
        <p:spPr>
          <a:xfrm rot="5440714">
            <a:off x="7039100" y="427317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21"/>
          <p:cNvSpPr/>
          <p:nvPr/>
        </p:nvSpPr>
        <p:spPr>
          <a:xfrm rot="-5371380">
            <a:off x="7825626" y="469994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21"/>
          <p:cNvSpPr/>
          <p:nvPr/>
        </p:nvSpPr>
        <p:spPr>
          <a:xfrm rot="5440714">
            <a:off x="8278700" y="427317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21"/>
          <p:cNvSpPr/>
          <p:nvPr/>
        </p:nvSpPr>
        <p:spPr>
          <a:xfrm rot="-5371380">
            <a:off x="4103526" y="469994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21"/>
          <p:cNvSpPr/>
          <p:nvPr/>
        </p:nvSpPr>
        <p:spPr>
          <a:xfrm rot="5440714">
            <a:off x="4556600" y="427317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21"/>
          <p:cNvSpPr/>
          <p:nvPr/>
        </p:nvSpPr>
        <p:spPr>
          <a:xfrm rot="5440714">
            <a:off x="3320300" y="427317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21"/>
          <p:cNvSpPr/>
          <p:nvPr/>
        </p:nvSpPr>
        <p:spPr>
          <a:xfrm rot="-5371380">
            <a:off x="9068526" y="470286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21"/>
          <p:cNvSpPr/>
          <p:nvPr/>
        </p:nvSpPr>
        <p:spPr>
          <a:xfrm rot="-5371380">
            <a:off x="-861474" y="470759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21"/>
          <p:cNvSpPr/>
          <p:nvPr/>
        </p:nvSpPr>
        <p:spPr>
          <a:xfrm rot="5440714">
            <a:off x="-408400" y="42808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21"/>
          <p:cNvSpPr/>
          <p:nvPr/>
        </p:nvSpPr>
        <p:spPr>
          <a:xfrm rot="-5371380">
            <a:off x="378126" y="470466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21"/>
          <p:cNvSpPr/>
          <p:nvPr/>
        </p:nvSpPr>
        <p:spPr>
          <a:xfrm rot="5440714">
            <a:off x="831200" y="427789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21"/>
          <p:cNvSpPr/>
          <p:nvPr/>
        </p:nvSpPr>
        <p:spPr>
          <a:xfrm rot="-5371380">
            <a:off x="1617726" y="470466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21"/>
          <p:cNvSpPr/>
          <p:nvPr/>
        </p:nvSpPr>
        <p:spPr>
          <a:xfrm rot="5440714">
            <a:off x="2070800" y="427789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21"/>
          <p:cNvSpPr/>
          <p:nvPr/>
        </p:nvSpPr>
        <p:spPr>
          <a:xfrm rot="-5371380">
            <a:off x="2860626" y="470759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21"/>
          <p:cNvSpPr txBox="1"/>
          <p:nvPr>
            <p:ph idx="4294967295" type="title"/>
          </p:nvPr>
        </p:nvSpPr>
        <p:spPr>
          <a:xfrm>
            <a:off x="226325" y="9363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Visste du att…</a:t>
            </a:r>
            <a:endParaRPr b="1"/>
          </a:p>
        </p:txBody>
      </p:sp>
      <p:sp>
        <p:nvSpPr>
          <p:cNvPr id="1089" name="Google Shape;1089;p21"/>
          <p:cNvSpPr txBox="1"/>
          <p:nvPr>
            <p:ph idx="4294967295" type="body"/>
          </p:nvPr>
        </p:nvSpPr>
        <p:spPr>
          <a:xfrm>
            <a:off x="360750" y="1559775"/>
            <a:ext cx="8422500" cy="326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>
                <a:solidFill>
                  <a:schemeClr val="dk1"/>
                </a:solidFill>
              </a:rPr>
              <a:t>Ett fullsatt pågatåg väger cirka 200 ton = 200 000 kg.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>
                <a:solidFill>
                  <a:schemeClr val="dk1"/>
                </a:solidFill>
              </a:rPr>
              <a:t>Ett pågatåg kör i cirka 160 km/h ≈ 45 m/s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-GB">
                <a:solidFill>
                  <a:schemeClr val="dk1"/>
                </a:solidFill>
              </a:rPr>
              <a:t>Den kinetiska energin för ett pågatåg blir då (45</a:t>
            </a:r>
            <a:r>
              <a:rPr baseline="30000" lang="en-GB">
                <a:solidFill>
                  <a:srgbClr val="202124"/>
                </a:solidFill>
                <a:highlight>
                  <a:srgbClr val="FFFFFF"/>
                </a:highlight>
              </a:rPr>
              <a:t>2</a:t>
            </a:r>
            <a:r>
              <a:rPr lang="en-GB">
                <a:solidFill>
                  <a:schemeClr val="dk1"/>
                </a:solidFill>
              </a:rPr>
              <a:t>•200000/2) Joule ≈ 55 kWh, vilket motsvarar ungefär lika mycket som hushåll konsumerar på en hel dag.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Char char="-"/>
            </a:pPr>
            <a:r>
              <a:rPr lang="en-GB">
                <a:solidFill>
                  <a:schemeClr val="dk1"/>
                </a:solidFill>
              </a:rPr>
              <a:t>Detta betyder om vi med Energy from TRACK 10 tar tillvara på all denna energi, så kan vi med </a:t>
            </a:r>
            <a:r>
              <a:rPr b="1" lang="en-GB">
                <a:solidFill>
                  <a:schemeClr val="dk1"/>
                </a:solidFill>
              </a:rPr>
              <a:t>varje</a:t>
            </a:r>
            <a:r>
              <a:rPr lang="en-GB">
                <a:solidFill>
                  <a:schemeClr val="dk1"/>
                </a:solidFill>
              </a:rPr>
              <a:t> tåg som stannar spara lika mycket el som ett hushåll konsumerar på en hel dag, om vi bortser från friktionen i systemet.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90" name="Google Shape;109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375" y="658750"/>
            <a:ext cx="1391275" cy="8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7750" y="898225"/>
            <a:ext cx="1524200" cy="15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21"/>
          <p:cNvSpPr/>
          <p:nvPr/>
        </p:nvSpPr>
        <p:spPr>
          <a:xfrm rot="-5359286">
            <a:off x="12888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22"/>
          <p:cNvSpPr/>
          <p:nvPr/>
        </p:nvSpPr>
        <p:spPr>
          <a:xfrm>
            <a:off x="-782175" y="1106700"/>
            <a:ext cx="5994600" cy="3596400"/>
          </a:xfrm>
          <a:prstGeom prst="rect">
            <a:avLst/>
          </a:prstGeom>
          <a:solidFill>
            <a:srgbClr val="B4A7D6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22"/>
          <p:cNvSpPr/>
          <p:nvPr/>
        </p:nvSpPr>
        <p:spPr>
          <a:xfrm>
            <a:off x="-855575" y="3854075"/>
            <a:ext cx="6068100" cy="702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22"/>
          <p:cNvSpPr/>
          <p:nvPr/>
        </p:nvSpPr>
        <p:spPr>
          <a:xfrm>
            <a:off x="-8722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22"/>
          <p:cNvSpPr/>
          <p:nvPr/>
        </p:nvSpPr>
        <p:spPr>
          <a:xfrm>
            <a:off x="-5683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22"/>
          <p:cNvSpPr/>
          <p:nvPr/>
        </p:nvSpPr>
        <p:spPr>
          <a:xfrm>
            <a:off x="-5683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22"/>
          <p:cNvSpPr/>
          <p:nvPr/>
        </p:nvSpPr>
        <p:spPr>
          <a:xfrm>
            <a:off x="-8731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22"/>
          <p:cNvSpPr/>
          <p:nvPr/>
        </p:nvSpPr>
        <p:spPr>
          <a:xfrm>
            <a:off x="-2626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22"/>
          <p:cNvSpPr/>
          <p:nvPr/>
        </p:nvSpPr>
        <p:spPr>
          <a:xfrm>
            <a:off x="413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22"/>
          <p:cNvSpPr/>
          <p:nvPr/>
        </p:nvSpPr>
        <p:spPr>
          <a:xfrm>
            <a:off x="413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22"/>
          <p:cNvSpPr/>
          <p:nvPr/>
        </p:nvSpPr>
        <p:spPr>
          <a:xfrm>
            <a:off x="-2635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22"/>
          <p:cNvSpPr/>
          <p:nvPr/>
        </p:nvSpPr>
        <p:spPr>
          <a:xfrm>
            <a:off x="3470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22"/>
          <p:cNvSpPr/>
          <p:nvPr/>
        </p:nvSpPr>
        <p:spPr>
          <a:xfrm>
            <a:off x="6509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22"/>
          <p:cNvSpPr/>
          <p:nvPr/>
        </p:nvSpPr>
        <p:spPr>
          <a:xfrm>
            <a:off x="6509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22"/>
          <p:cNvSpPr/>
          <p:nvPr/>
        </p:nvSpPr>
        <p:spPr>
          <a:xfrm>
            <a:off x="3461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22"/>
          <p:cNvSpPr/>
          <p:nvPr/>
        </p:nvSpPr>
        <p:spPr>
          <a:xfrm>
            <a:off x="9566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22"/>
          <p:cNvSpPr/>
          <p:nvPr/>
        </p:nvSpPr>
        <p:spPr>
          <a:xfrm>
            <a:off x="12605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22"/>
          <p:cNvSpPr/>
          <p:nvPr/>
        </p:nvSpPr>
        <p:spPr>
          <a:xfrm>
            <a:off x="12605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22"/>
          <p:cNvSpPr/>
          <p:nvPr/>
        </p:nvSpPr>
        <p:spPr>
          <a:xfrm>
            <a:off x="9557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22"/>
          <p:cNvSpPr/>
          <p:nvPr/>
        </p:nvSpPr>
        <p:spPr>
          <a:xfrm>
            <a:off x="15662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22"/>
          <p:cNvSpPr/>
          <p:nvPr/>
        </p:nvSpPr>
        <p:spPr>
          <a:xfrm>
            <a:off x="18701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22"/>
          <p:cNvSpPr/>
          <p:nvPr/>
        </p:nvSpPr>
        <p:spPr>
          <a:xfrm>
            <a:off x="18701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22"/>
          <p:cNvSpPr/>
          <p:nvPr/>
        </p:nvSpPr>
        <p:spPr>
          <a:xfrm>
            <a:off x="15653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22"/>
          <p:cNvSpPr/>
          <p:nvPr/>
        </p:nvSpPr>
        <p:spPr>
          <a:xfrm>
            <a:off x="21758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22"/>
          <p:cNvSpPr/>
          <p:nvPr/>
        </p:nvSpPr>
        <p:spPr>
          <a:xfrm>
            <a:off x="24797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22"/>
          <p:cNvSpPr/>
          <p:nvPr/>
        </p:nvSpPr>
        <p:spPr>
          <a:xfrm>
            <a:off x="24797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22"/>
          <p:cNvSpPr/>
          <p:nvPr/>
        </p:nvSpPr>
        <p:spPr>
          <a:xfrm>
            <a:off x="21749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22"/>
          <p:cNvSpPr/>
          <p:nvPr/>
        </p:nvSpPr>
        <p:spPr>
          <a:xfrm>
            <a:off x="27854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22"/>
          <p:cNvSpPr/>
          <p:nvPr/>
        </p:nvSpPr>
        <p:spPr>
          <a:xfrm>
            <a:off x="30893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22"/>
          <p:cNvSpPr/>
          <p:nvPr/>
        </p:nvSpPr>
        <p:spPr>
          <a:xfrm>
            <a:off x="30893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22"/>
          <p:cNvSpPr/>
          <p:nvPr/>
        </p:nvSpPr>
        <p:spPr>
          <a:xfrm>
            <a:off x="27845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22"/>
          <p:cNvSpPr/>
          <p:nvPr/>
        </p:nvSpPr>
        <p:spPr>
          <a:xfrm>
            <a:off x="33950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22"/>
          <p:cNvSpPr/>
          <p:nvPr/>
        </p:nvSpPr>
        <p:spPr>
          <a:xfrm>
            <a:off x="36989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22"/>
          <p:cNvSpPr/>
          <p:nvPr/>
        </p:nvSpPr>
        <p:spPr>
          <a:xfrm>
            <a:off x="36989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22"/>
          <p:cNvSpPr/>
          <p:nvPr/>
        </p:nvSpPr>
        <p:spPr>
          <a:xfrm>
            <a:off x="33941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22"/>
          <p:cNvSpPr/>
          <p:nvPr/>
        </p:nvSpPr>
        <p:spPr>
          <a:xfrm>
            <a:off x="40046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22"/>
          <p:cNvSpPr/>
          <p:nvPr/>
        </p:nvSpPr>
        <p:spPr>
          <a:xfrm>
            <a:off x="43085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22"/>
          <p:cNvSpPr/>
          <p:nvPr/>
        </p:nvSpPr>
        <p:spPr>
          <a:xfrm>
            <a:off x="43085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22"/>
          <p:cNvSpPr/>
          <p:nvPr/>
        </p:nvSpPr>
        <p:spPr>
          <a:xfrm>
            <a:off x="40037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22"/>
          <p:cNvSpPr/>
          <p:nvPr/>
        </p:nvSpPr>
        <p:spPr>
          <a:xfrm>
            <a:off x="46142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22"/>
          <p:cNvSpPr/>
          <p:nvPr/>
        </p:nvSpPr>
        <p:spPr>
          <a:xfrm>
            <a:off x="4918100" y="14059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22"/>
          <p:cNvSpPr/>
          <p:nvPr/>
        </p:nvSpPr>
        <p:spPr>
          <a:xfrm>
            <a:off x="49181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22"/>
          <p:cNvSpPr/>
          <p:nvPr/>
        </p:nvSpPr>
        <p:spPr>
          <a:xfrm>
            <a:off x="4613300" y="181667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22"/>
          <p:cNvSpPr/>
          <p:nvPr/>
        </p:nvSpPr>
        <p:spPr>
          <a:xfrm>
            <a:off x="-892475" y="1012575"/>
            <a:ext cx="6141900" cy="495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22"/>
          <p:cNvSpPr txBox="1"/>
          <p:nvPr>
            <p:ph type="title"/>
          </p:nvPr>
        </p:nvSpPr>
        <p:spPr>
          <a:xfrm>
            <a:off x="311700" y="131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-GB" sz="1800">
                <a:solidFill>
                  <a:srgbClr val="3C4FBD"/>
                </a:solidFill>
              </a:rPr>
              <a:t>T</a:t>
            </a:r>
            <a:r>
              <a:rPr b="1" lang="en-GB" sz="1800"/>
              <a:t>åg  </a:t>
            </a:r>
            <a:r>
              <a:rPr b="1" lang="en-GB" sz="1800">
                <a:solidFill>
                  <a:srgbClr val="3C4FBD"/>
                </a:solidFill>
              </a:rPr>
              <a:t>R</a:t>
            </a:r>
            <a:r>
              <a:rPr b="1" lang="en-GB" sz="1800"/>
              <a:t>örelseenergi  </a:t>
            </a:r>
            <a:r>
              <a:rPr b="1" lang="en-GB" sz="1800">
                <a:solidFill>
                  <a:srgbClr val="3C4FBD"/>
                </a:solidFill>
              </a:rPr>
              <a:t>A</a:t>
            </a:r>
            <a:r>
              <a:rPr b="1" lang="en-GB" sz="1800"/>
              <a:t>ckumulator för </a:t>
            </a:r>
            <a:r>
              <a:rPr b="1" lang="en-GB" sz="1800">
                <a:solidFill>
                  <a:srgbClr val="3C4FBD"/>
                </a:solidFill>
              </a:rPr>
              <a:t>C</a:t>
            </a:r>
            <a:r>
              <a:rPr b="1" lang="en-GB" sz="1800"/>
              <a:t>apacitor med </a:t>
            </a:r>
            <a:r>
              <a:rPr b="1" lang="en-GB" sz="1800">
                <a:solidFill>
                  <a:srgbClr val="3C4FBD"/>
                </a:solidFill>
              </a:rPr>
              <a:t>K</a:t>
            </a:r>
            <a:r>
              <a:rPr b="1" lang="en-GB" sz="1800"/>
              <a:t>abelbroms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141" name="Google Shape;1141;p22"/>
          <p:cNvSpPr/>
          <p:nvPr/>
        </p:nvSpPr>
        <p:spPr>
          <a:xfrm>
            <a:off x="-86817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22"/>
          <p:cNvSpPr/>
          <p:nvPr/>
        </p:nvSpPr>
        <p:spPr>
          <a:xfrm>
            <a:off x="-56427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22"/>
          <p:cNvSpPr/>
          <p:nvPr/>
        </p:nvSpPr>
        <p:spPr>
          <a:xfrm>
            <a:off x="-56427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22"/>
          <p:cNvSpPr/>
          <p:nvPr/>
        </p:nvSpPr>
        <p:spPr>
          <a:xfrm>
            <a:off x="-86907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22"/>
          <p:cNvSpPr/>
          <p:nvPr/>
        </p:nvSpPr>
        <p:spPr>
          <a:xfrm>
            <a:off x="-25857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22"/>
          <p:cNvSpPr/>
          <p:nvPr/>
        </p:nvSpPr>
        <p:spPr>
          <a:xfrm>
            <a:off x="453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22"/>
          <p:cNvSpPr/>
          <p:nvPr/>
        </p:nvSpPr>
        <p:spPr>
          <a:xfrm>
            <a:off x="453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22"/>
          <p:cNvSpPr/>
          <p:nvPr/>
        </p:nvSpPr>
        <p:spPr>
          <a:xfrm>
            <a:off x="-25947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9" name="Google Shape;1149;p22"/>
          <p:cNvSpPr/>
          <p:nvPr/>
        </p:nvSpPr>
        <p:spPr>
          <a:xfrm>
            <a:off x="3510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0" name="Google Shape;1150;p22"/>
          <p:cNvSpPr/>
          <p:nvPr/>
        </p:nvSpPr>
        <p:spPr>
          <a:xfrm>
            <a:off x="6549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22"/>
          <p:cNvSpPr/>
          <p:nvPr/>
        </p:nvSpPr>
        <p:spPr>
          <a:xfrm>
            <a:off x="6549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22"/>
          <p:cNvSpPr/>
          <p:nvPr/>
        </p:nvSpPr>
        <p:spPr>
          <a:xfrm>
            <a:off x="3501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22"/>
          <p:cNvSpPr/>
          <p:nvPr/>
        </p:nvSpPr>
        <p:spPr>
          <a:xfrm>
            <a:off x="9606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22"/>
          <p:cNvSpPr/>
          <p:nvPr/>
        </p:nvSpPr>
        <p:spPr>
          <a:xfrm>
            <a:off x="12645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22"/>
          <p:cNvSpPr/>
          <p:nvPr/>
        </p:nvSpPr>
        <p:spPr>
          <a:xfrm>
            <a:off x="12645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22"/>
          <p:cNvSpPr/>
          <p:nvPr/>
        </p:nvSpPr>
        <p:spPr>
          <a:xfrm>
            <a:off x="9597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22"/>
          <p:cNvSpPr/>
          <p:nvPr/>
        </p:nvSpPr>
        <p:spPr>
          <a:xfrm>
            <a:off x="15702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22"/>
          <p:cNvSpPr/>
          <p:nvPr/>
        </p:nvSpPr>
        <p:spPr>
          <a:xfrm>
            <a:off x="18741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9" name="Google Shape;1159;p22"/>
          <p:cNvSpPr/>
          <p:nvPr/>
        </p:nvSpPr>
        <p:spPr>
          <a:xfrm>
            <a:off x="18741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22"/>
          <p:cNvSpPr/>
          <p:nvPr/>
        </p:nvSpPr>
        <p:spPr>
          <a:xfrm>
            <a:off x="15693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22"/>
          <p:cNvSpPr/>
          <p:nvPr/>
        </p:nvSpPr>
        <p:spPr>
          <a:xfrm>
            <a:off x="21798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2" name="Google Shape;1162;p22"/>
          <p:cNvSpPr/>
          <p:nvPr/>
        </p:nvSpPr>
        <p:spPr>
          <a:xfrm>
            <a:off x="24837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22"/>
          <p:cNvSpPr/>
          <p:nvPr/>
        </p:nvSpPr>
        <p:spPr>
          <a:xfrm>
            <a:off x="24837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4" name="Google Shape;1164;p22"/>
          <p:cNvSpPr/>
          <p:nvPr/>
        </p:nvSpPr>
        <p:spPr>
          <a:xfrm>
            <a:off x="21789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5" name="Google Shape;1165;p22"/>
          <p:cNvSpPr/>
          <p:nvPr/>
        </p:nvSpPr>
        <p:spPr>
          <a:xfrm>
            <a:off x="27894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66" name="Google Shape;116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150" y="1285725"/>
            <a:ext cx="3597900" cy="2023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67" name="Google Shape;1167;p22"/>
          <p:cNvSpPr/>
          <p:nvPr/>
        </p:nvSpPr>
        <p:spPr>
          <a:xfrm>
            <a:off x="30933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22"/>
          <p:cNvSpPr/>
          <p:nvPr/>
        </p:nvSpPr>
        <p:spPr>
          <a:xfrm>
            <a:off x="30933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22"/>
          <p:cNvSpPr/>
          <p:nvPr/>
        </p:nvSpPr>
        <p:spPr>
          <a:xfrm>
            <a:off x="27885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22"/>
          <p:cNvSpPr/>
          <p:nvPr/>
        </p:nvSpPr>
        <p:spPr>
          <a:xfrm>
            <a:off x="33990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22"/>
          <p:cNvSpPr/>
          <p:nvPr/>
        </p:nvSpPr>
        <p:spPr>
          <a:xfrm>
            <a:off x="37029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22"/>
          <p:cNvSpPr/>
          <p:nvPr/>
        </p:nvSpPr>
        <p:spPr>
          <a:xfrm>
            <a:off x="37029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22"/>
          <p:cNvSpPr/>
          <p:nvPr/>
        </p:nvSpPr>
        <p:spPr>
          <a:xfrm>
            <a:off x="33981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22"/>
          <p:cNvSpPr/>
          <p:nvPr/>
        </p:nvSpPr>
        <p:spPr>
          <a:xfrm>
            <a:off x="40086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22"/>
          <p:cNvSpPr/>
          <p:nvPr/>
        </p:nvSpPr>
        <p:spPr>
          <a:xfrm>
            <a:off x="43125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22"/>
          <p:cNvSpPr/>
          <p:nvPr/>
        </p:nvSpPr>
        <p:spPr>
          <a:xfrm>
            <a:off x="43125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22"/>
          <p:cNvSpPr/>
          <p:nvPr/>
        </p:nvSpPr>
        <p:spPr>
          <a:xfrm>
            <a:off x="40077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22"/>
          <p:cNvSpPr/>
          <p:nvPr/>
        </p:nvSpPr>
        <p:spPr>
          <a:xfrm>
            <a:off x="46182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22"/>
          <p:cNvSpPr/>
          <p:nvPr/>
        </p:nvSpPr>
        <p:spPr>
          <a:xfrm>
            <a:off x="4922125" y="28988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22"/>
          <p:cNvSpPr/>
          <p:nvPr/>
        </p:nvSpPr>
        <p:spPr>
          <a:xfrm>
            <a:off x="49221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22"/>
          <p:cNvSpPr/>
          <p:nvPr/>
        </p:nvSpPr>
        <p:spPr>
          <a:xfrm>
            <a:off x="4617325" y="3309525"/>
            <a:ext cx="303900" cy="4107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22"/>
          <p:cNvSpPr/>
          <p:nvPr/>
        </p:nvSpPr>
        <p:spPr>
          <a:xfrm>
            <a:off x="-855575" y="2188650"/>
            <a:ext cx="6068100" cy="76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22"/>
          <p:cNvSpPr txBox="1"/>
          <p:nvPr>
            <p:ph idx="1" type="body"/>
          </p:nvPr>
        </p:nvSpPr>
        <p:spPr>
          <a:xfrm>
            <a:off x="599150" y="586800"/>
            <a:ext cx="4395300" cy="39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4400">
                <a:solidFill>
                  <a:schemeClr val="dk1"/>
                </a:solidFill>
              </a:rPr>
              <a:t>Akronym: </a:t>
            </a:r>
            <a:r>
              <a:rPr b="1" lang="en-GB" sz="6400">
                <a:solidFill>
                  <a:srgbClr val="3C4FBD"/>
                </a:solidFill>
              </a:rPr>
              <a:t>T.R.A.C.K</a:t>
            </a:r>
            <a:endParaRPr b="1" sz="6400">
              <a:solidFill>
                <a:srgbClr val="3C4FB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5600">
                <a:solidFill>
                  <a:srgbClr val="3C4FBD"/>
                </a:solidFill>
              </a:rPr>
              <a:t>T</a:t>
            </a:r>
            <a:r>
              <a:rPr b="1" lang="en-GB" sz="4400">
                <a:solidFill>
                  <a:schemeClr val="dk1"/>
                </a:solidFill>
              </a:rPr>
              <a:t>åg</a:t>
            </a:r>
            <a:r>
              <a:rPr lang="en-GB" sz="4400">
                <a:solidFill>
                  <a:schemeClr val="dk1"/>
                </a:solidFill>
              </a:rPr>
              <a:t> - Tåg är ett transportsätt som använder sig av energi för att driva tåget och hålla det i rörelse.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5600">
                <a:solidFill>
                  <a:srgbClr val="3C4FBD"/>
                </a:solidFill>
                <a:highlight>
                  <a:srgbClr val="C8BFE2"/>
                </a:highlight>
              </a:rPr>
              <a:t>R</a:t>
            </a:r>
            <a:r>
              <a:rPr b="1" lang="en-GB" sz="4400">
                <a:solidFill>
                  <a:schemeClr val="dk1"/>
                </a:solidFill>
                <a:highlight>
                  <a:srgbClr val="C8BFE2"/>
                </a:highlight>
              </a:rPr>
              <a:t>örelseenergi</a:t>
            </a:r>
            <a:r>
              <a:rPr lang="en-GB" sz="4400">
                <a:solidFill>
                  <a:schemeClr val="dk1"/>
                </a:solidFill>
                <a:highlight>
                  <a:srgbClr val="C8BFE2"/>
                </a:highlight>
              </a:rPr>
              <a:t> - Detta är den energi som är förknippad med ett föremåls rörelse. I fallet med tåg är det den energi som behövs för att sätta tåget i rörelse och upprätthålla dess hastighet.</a:t>
            </a:r>
            <a:endParaRPr sz="4400">
              <a:solidFill>
                <a:schemeClr val="dk1"/>
              </a:solidFill>
              <a:highlight>
                <a:srgbClr val="C8BFE2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5600">
                <a:solidFill>
                  <a:srgbClr val="3C4FBD"/>
                </a:solidFill>
              </a:rPr>
              <a:t>A</a:t>
            </a:r>
            <a:r>
              <a:rPr b="1" lang="en-GB" sz="4400">
                <a:solidFill>
                  <a:schemeClr val="dk1"/>
                </a:solidFill>
              </a:rPr>
              <a:t>ckumulator</a:t>
            </a:r>
            <a:r>
              <a:rPr lang="en-GB" sz="4400">
                <a:solidFill>
                  <a:schemeClr val="dk1"/>
                </a:solidFill>
              </a:rPr>
              <a:t> - En ackumulator är en enhet som används för att lagra energi, vanligtvis i form av elektrisk energi. Inom tågteknik kan ackumulatorer användas för att lagra och återanvända energi, särskilt i system med bromsning.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5600">
                <a:solidFill>
                  <a:srgbClr val="3C4FBD"/>
                </a:solidFill>
                <a:highlight>
                  <a:srgbClr val="C8BFE2"/>
                </a:highlight>
              </a:rPr>
              <a:t>C</a:t>
            </a:r>
            <a:r>
              <a:rPr b="1" lang="en-GB" sz="4400">
                <a:solidFill>
                  <a:schemeClr val="dk1"/>
                </a:solidFill>
                <a:highlight>
                  <a:srgbClr val="C8BFE2"/>
                </a:highlight>
              </a:rPr>
              <a:t>apacitor</a:t>
            </a:r>
            <a:r>
              <a:rPr lang="en-GB" sz="4400">
                <a:solidFill>
                  <a:schemeClr val="dk1"/>
                </a:solidFill>
                <a:highlight>
                  <a:srgbClr val="C8BFE2"/>
                </a:highlight>
              </a:rPr>
              <a:t> - En kondensator eller capacitor är en elektrisk komponent som används för att lagra elektrisk energi i ett elektriskt fält. De kan också vara en del av energilagringslösningar inom tågtransport, särskilt i system med elektriska drivkällor.</a:t>
            </a:r>
            <a:endParaRPr sz="4400">
              <a:solidFill>
                <a:schemeClr val="dk1"/>
              </a:solidFill>
              <a:highlight>
                <a:srgbClr val="C8BFE2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b="1" lang="en-GB" sz="5600">
                <a:solidFill>
                  <a:srgbClr val="3C4FBD"/>
                </a:solidFill>
              </a:rPr>
              <a:t>K</a:t>
            </a:r>
            <a:r>
              <a:rPr b="1" lang="en-GB" sz="4400">
                <a:solidFill>
                  <a:schemeClr val="dk1"/>
                </a:solidFill>
              </a:rPr>
              <a:t>abelbroms</a:t>
            </a:r>
            <a:r>
              <a:rPr lang="en-GB" sz="4400">
                <a:solidFill>
                  <a:schemeClr val="dk1"/>
                </a:solidFill>
              </a:rPr>
              <a:t> - En kabelbroms är en typ av bromssystem som använder en vajer eller kabel för att applicera bromskraft och sakta ner eller stoppa rörelsen hos ett tåg. </a:t>
            </a:r>
            <a:endParaRPr/>
          </a:p>
        </p:txBody>
      </p:sp>
      <p:sp>
        <p:nvSpPr>
          <p:cNvPr id="1184" name="Google Shape;1184;p22"/>
          <p:cNvSpPr/>
          <p:nvPr/>
        </p:nvSpPr>
        <p:spPr>
          <a:xfrm rot="-7842166">
            <a:off x="8946505" y="356622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22"/>
          <p:cNvSpPr/>
          <p:nvPr/>
        </p:nvSpPr>
        <p:spPr>
          <a:xfrm rot="-7842166">
            <a:off x="8005605" y="43843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22"/>
          <p:cNvSpPr/>
          <p:nvPr/>
        </p:nvSpPr>
        <p:spPr>
          <a:xfrm rot="-7842166">
            <a:off x="8357405" y="28705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22"/>
          <p:cNvSpPr/>
          <p:nvPr/>
        </p:nvSpPr>
        <p:spPr>
          <a:xfrm rot="-7842166">
            <a:off x="7401505" y="3638827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22"/>
          <p:cNvSpPr/>
          <p:nvPr/>
        </p:nvSpPr>
        <p:spPr>
          <a:xfrm rot="-7842166">
            <a:off x="6510355" y="4384302"/>
            <a:ext cx="937076" cy="1231918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22"/>
          <p:cNvSpPr/>
          <p:nvPr/>
        </p:nvSpPr>
        <p:spPr>
          <a:xfrm rot="2970370">
            <a:off x="8618794" y="43843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22"/>
          <p:cNvSpPr/>
          <p:nvPr/>
        </p:nvSpPr>
        <p:spPr>
          <a:xfrm rot="2970370">
            <a:off x="9006969" y="29252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22"/>
          <p:cNvSpPr/>
          <p:nvPr/>
        </p:nvSpPr>
        <p:spPr>
          <a:xfrm rot="2970370">
            <a:off x="7115669" y="448895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22"/>
          <p:cNvSpPr/>
          <p:nvPr/>
        </p:nvSpPr>
        <p:spPr>
          <a:xfrm rot="2970370">
            <a:off x="8417844" y="22512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22"/>
          <p:cNvSpPr/>
          <p:nvPr/>
        </p:nvSpPr>
        <p:spPr>
          <a:xfrm rot="2970370">
            <a:off x="6510444" y="3763808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22"/>
          <p:cNvSpPr/>
          <p:nvPr/>
        </p:nvSpPr>
        <p:spPr>
          <a:xfrm rot="2970370">
            <a:off x="8055444" y="3708433"/>
            <a:ext cx="936913" cy="123182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23"/>
          <p:cNvSpPr/>
          <p:nvPr/>
        </p:nvSpPr>
        <p:spPr>
          <a:xfrm rot="5428620">
            <a:off x="2981876" y="-6742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23"/>
          <p:cNvSpPr/>
          <p:nvPr/>
        </p:nvSpPr>
        <p:spPr>
          <a:xfrm rot="5428620">
            <a:off x="42247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23"/>
          <p:cNvSpPr/>
          <p:nvPr/>
        </p:nvSpPr>
        <p:spPr>
          <a:xfrm rot="5428620">
            <a:off x="91897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23"/>
          <p:cNvSpPr/>
          <p:nvPr/>
        </p:nvSpPr>
        <p:spPr>
          <a:xfrm rot="5428620">
            <a:off x="79501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23"/>
          <p:cNvSpPr/>
          <p:nvPr/>
        </p:nvSpPr>
        <p:spPr>
          <a:xfrm rot="5428620">
            <a:off x="6710576" y="-676029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23"/>
          <p:cNvSpPr/>
          <p:nvPr/>
        </p:nvSpPr>
        <p:spPr>
          <a:xfrm rot="5428620">
            <a:off x="5467676" y="-67895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23"/>
          <p:cNvSpPr/>
          <p:nvPr/>
        </p:nvSpPr>
        <p:spPr>
          <a:xfrm rot="5428620">
            <a:off x="1742276" y="-671304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23"/>
          <p:cNvSpPr/>
          <p:nvPr/>
        </p:nvSpPr>
        <p:spPr>
          <a:xfrm rot="5428620">
            <a:off x="7953476" y="22459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23"/>
          <p:cNvSpPr/>
          <p:nvPr/>
        </p:nvSpPr>
        <p:spPr>
          <a:xfrm rot="5428620">
            <a:off x="6710576" y="221671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23"/>
          <p:cNvSpPr/>
          <p:nvPr/>
        </p:nvSpPr>
        <p:spPr>
          <a:xfrm rot="5428620">
            <a:off x="7953476" y="1108496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23"/>
          <p:cNvSpPr/>
          <p:nvPr/>
        </p:nvSpPr>
        <p:spPr>
          <a:xfrm rot="5428620">
            <a:off x="9196376" y="216233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23"/>
          <p:cNvSpPr/>
          <p:nvPr/>
        </p:nvSpPr>
        <p:spPr>
          <a:xfrm rot="5428620">
            <a:off x="9199676" y="111685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23"/>
          <p:cNvSpPr/>
          <p:nvPr/>
        </p:nvSpPr>
        <p:spPr>
          <a:xfrm rot="5428620">
            <a:off x="9199676" y="2000758"/>
            <a:ext cx="936932" cy="1231845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D9D2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23"/>
          <p:cNvSpPr/>
          <p:nvPr/>
        </p:nvSpPr>
        <p:spPr>
          <a:xfrm rot="-5359286">
            <a:off x="37713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23"/>
          <p:cNvSpPr/>
          <p:nvPr/>
        </p:nvSpPr>
        <p:spPr>
          <a:xfrm rot="-5359286">
            <a:off x="5007669" y="-24458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23"/>
          <p:cNvSpPr/>
          <p:nvPr/>
        </p:nvSpPr>
        <p:spPr>
          <a:xfrm rot="-5359286">
            <a:off x="8736369" y="-25223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23"/>
          <p:cNvSpPr/>
          <p:nvPr/>
        </p:nvSpPr>
        <p:spPr>
          <a:xfrm rot="-5359286">
            <a:off x="74967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23"/>
          <p:cNvSpPr/>
          <p:nvPr/>
        </p:nvSpPr>
        <p:spPr>
          <a:xfrm rot="-5359286">
            <a:off x="6257169" y="-2493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23"/>
          <p:cNvSpPr/>
          <p:nvPr/>
        </p:nvSpPr>
        <p:spPr>
          <a:xfrm rot="-5359286">
            <a:off x="2528469" y="-24750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23"/>
          <p:cNvSpPr/>
          <p:nvPr/>
        </p:nvSpPr>
        <p:spPr>
          <a:xfrm rot="-5359286">
            <a:off x="87396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23"/>
          <p:cNvSpPr/>
          <p:nvPr/>
        </p:nvSpPr>
        <p:spPr>
          <a:xfrm rot="-5359286">
            <a:off x="7500069" y="651320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23"/>
          <p:cNvSpPr/>
          <p:nvPr/>
        </p:nvSpPr>
        <p:spPr>
          <a:xfrm rot="-5359286">
            <a:off x="8742969" y="1538145"/>
            <a:ext cx="937266" cy="1231891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B4A7D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1" name="Google Shape;1221;p23"/>
          <p:cNvPicPr preferRelativeResize="0"/>
          <p:nvPr/>
        </p:nvPicPr>
        <p:blipFill rotWithShape="1">
          <a:blip r:embed="rId3">
            <a:alphaModFix/>
          </a:blip>
          <a:srcRect b="11713" l="3839" r="4079" t="6372"/>
          <a:stretch/>
        </p:blipFill>
        <p:spPr>
          <a:xfrm>
            <a:off x="1848713" y="358450"/>
            <a:ext cx="4782575" cy="42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138" y="1077288"/>
            <a:ext cx="2638425" cy="1914525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23" name="Google Shape;122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8250" y="2865725"/>
            <a:ext cx="3086875" cy="201935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4" name="Google Shape;1224;p23"/>
          <p:cNvSpPr txBox="1"/>
          <p:nvPr/>
        </p:nvSpPr>
        <p:spPr>
          <a:xfrm>
            <a:off x="-96850" y="91175"/>
            <a:ext cx="29307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</a:rPr>
              <a:t>Våra första utkast: 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1225" name="Google Shape;1225;p23"/>
          <p:cNvSpPr txBox="1"/>
          <p:nvPr/>
        </p:nvSpPr>
        <p:spPr>
          <a:xfrm>
            <a:off x="192150" y="3090375"/>
            <a:ext cx="5121000" cy="18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3C4FBD"/>
                </a:solidFill>
              </a:rPr>
              <a:t>T</a:t>
            </a:r>
            <a:r>
              <a:rPr b="1" lang="en-GB" sz="1900">
                <a:solidFill>
                  <a:schemeClr val="dk1"/>
                </a:solidFill>
              </a:rPr>
              <a:t>åg 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3C4FBD"/>
                </a:solidFill>
              </a:rPr>
              <a:t>R</a:t>
            </a:r>
            <a:r>
              <a:rPr b="1" lang="en-GB" sz="1900">
                <a:solidFill>
                  <a:schemeClr val="dk1"/>
                </a:solidFill>
              </a:rPr>
              <a:t>örelseenergi 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3C4FBD"/>
                </a:solidFill>
              </a:rPr>
              <a:t>A</a:t>
            </a:r>
            <a:r>
              <a:rPr b="1" lang="en-GB" sz="1900">
                <a:solidFill>
                  <a:schemeClr val="dk1"/>
                </a:solidFill>
              </a:rPr>
              <a:t>ckumulator för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3C4FBD"/>
                </a:solidFill>
              </a:rPr>
              <a:t>C</a:t>
            </a:r>
            <a:r>
              <a:rPr b="1" lang="en-GB" sz="1900">
                <a:solidFill>
                  <a:schemeClr val="dk1"/>
                </a:solidFill>
              </a:rPr>
              <a:t>apacitor med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3C4FBD"/>
                </a:solidFill>
              </a:rPr>
              <a:t>K</a:t>
            </a:r>
            <a:r>
              <a:rPr b="1" lang="en-GB" sz="1900">
                <a:solidFill>
                  <a:schemeClr val="dk1"/>
                </a:solidFill>
              </a:rPr>
              <a:t>abelbroms</a:t>
            </a:r>
            <a:endParaRPr b="1"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C4FBD"/>
        </a:solidFill>
      </p:bgPr>
    </p:bg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24"/>
          <p:cNvSpPr/>
          <p:nvPr/>
        </p:nvSpPr>
        <p:spPr>
          <a:xfrm>
            <a:off x="0" y="4516825"/>
            <a:ext cx="9144000" cy="626700"/>
          </a:xfrm>
          <a:prstGeom prst="rect">
            <a:avLst/>
          </a:prstGeom>
          <a:solidFill>
            <a:srgbClr val="B4A7D6"/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1" name="Google Shape;12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1925" y="0"/>
            <a:ext cx="6685827" cy="4104876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24"/>
          <p:cNvSpPr txBox="1"/>
          <p:nvPr>
            <p:ph type="title"/>
          </p:nvPr>
        </p:nvSpPr>
        <p:spPr>
          <a:xfrm>
            <a:off x="311700" y="4543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2000">
                <a:solidFill>
                  <a:srgbClr val="3C4FBD"/>
                </a:solidFill>
              </a:rPr>
              <a:t>T</a:t>
            </a:r>
            <a:r>
              <a:rPr b="1" lang="en-GB" sz="2000"/>
              <a:t>åg  </a:t>
            </a:r>
            <a:r>
              <a:rPr b="1" lang="en-GB" sz="2000">
                <a:solidFill>
                  <a:srgbClr val="3C4FBD"/>
                </a:solidFill>
              </a:rPr>
              <a:t>R</a:t>
            </a:r>
            <a:r>
              <a:rPr b="1" lang="en-GB" sz="2000"/>
              <a:t>örelseenergi  </a:t>
            </a:r>
            <a:r>
              <a:rPr b="1" lang="en-GB" sz="2000">
                <a:solidFill>
                  <a:srgbClr val="3C4FBD"/>
                </a:solidFill>
              </a:rPr>
              <a:t>A</a:t>
            </a:r>
            <a:r>
              <a:rPr b="1" lang="en-GB" sz="2000"/>
              <a:t>ckumulator för </a:t>
            </a:r>
            <a:r>
              <a:rPr b="1" lang="en-GB" sz="2000">
                <a:solidFill>
                  <a:srgbClr val="3C4FBD"/>
                </a:solidFill>
              </a:rPr>
              <a:t>C</a:t>
            </a:r>
            <a:r>
              <a:rPr b="1" lang="en-GB" sz="2000"/>
              <a:t>apacitor med </a:t>
            </a:r>
            <a:r>
              <a:rPr b="1" lang="en-GB" sz="2000">
                <a:solidFill>
                  <a:srgbClr val="3C4FBD"/>
                </a:solidFill>
              </a:rPr>
              <a:t>K</a:t>
            </a:r>
            <a:r>
              <a:rPr b="1" lang="en-GB" sz="2000"/>
              <a:t>abelbroms 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233" name="Google Shape;1233;p24"/>
          <p:cNvSpPr txBox="1"/>
          <p:nvPr/>
        </p:nvSpPr>
        <p:spPr>
          <a:xfrm>
            <a:off x="162675" y="332725"/>
            <a:ext cx="2653500" cy="36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RÖSTA PÅ BMSL 9B!!!!!!</a:t>
            </a:r>
            <a:endParaRPr b="1" sz="5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